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Action2.xml" ContentType="application/vnd.ms-office.inkAction+xml"/>
  <Override PartName="/ppt/tags/tag4.xml" ContentType="application/vnd.openxmlformats-officedocument.presentationml.tags+xml"/>
  <Override PartName="/ppt/notesSlides/notesSlide4.xml" ContentType="application/vnd.openxmlformats-officedocument.presentationml.notesSlide+xml"/>
  <Override PartName="/ppt/ink/inkAction3.xml" ContentType="application/vnd.ms-office.inkAction+xml"/>
  <Override PartName="/ppt/tags/tag5.xml" ContentType="application/vnd.openxmlformats-officedocument.presentationml.tags+xml"/>
  <Override PartName="/ppt/notesSlides/notesSlide5.xml" ContentType="application/vnd.openxmlformats-officedocument.presentationml.notesSlide+xml"/>
  <Override PartName="/ppt/ink/inkAction4.xml" ContentType="application/vnd.ms-office.inkAction+xml"/>
  <Override PartName="/ppt/tags/tag6.xml" ContentType="application/vnd.openxmlformats-officedocument.presentationml.tags+xml"/>
  <Override PartName="/ppt/notesSlides/notesSlide6.xml" ContentType="application/vnd.openxmlformats-officedocument.presentationml.notesSlide+xml"/>
  <Override PartName="/ppt/ink/inkAction5.xml" ContentType="application/vnd.ms-office.inkAction+xml"/>
  <Override PartName="/ppt/tags/tag7.xml" ContentType="application/vnd.openxmlformats-officedocument.presentationml.tags+xml"/>
  <Override PartName="/ppt/notesSlides/notesSlide7.xml" ContentType="application/vnd.openxmlformats-officedocument.presentationml.notesSlide+xml"/>
  <Override PartName="/ppt/ink/inkAction6.xml" ContentType="application/vnd.ms-office.inkAction+xml"/>
  <Override PartName="/ppt/tags/tag8.xml" ContentType="application/vnd.openxmlformats-officedocument.presentationml.tags+xml"/>
  <Override PartName="/ppt/notesSlides/notesSlide8.xml" ContentType="application/vnd.openxmlformats-officedocument.presentationml.notesSlide+xml"/>
  <Override PartName="/ppt/ink/inkAction7.xml" ContentType="application/vnd.ms-office.inkAction+xml"/>
  <Override PartName="/ppt/tags/tag9.xml" ContentType="application/vnd.openxmlformats-officedocument.presentationml.tags+xml"/>
  <Override PartName="/ppt/notesSlides/notesSlide9.xml" ContentType="application/vnd.openxmlformats-officedocument.presentationml.notesSlide+xml"/>
  <Override PartName="/ppt/ink/inkAction8.xml" ContentType="application/vnd.ms-office.inkAction+xml"/>
  <Override PartName="/ppt/tags/tag10.xml" ContentType="application/vnd.openxmlformats-officedocument.presentationml.tags+xml"/>
  <Override PartName="/ppt/notesSlides/notesSlide10.xml" ContentType="application/vnd.openxmlformats-officedocument.presentationml.notesSlide+xml"/>
  <Override PartName="/ppt/ink/inkAction9.xml" ContentType="application/vnd.ms-office.inkAction+xml"/>
  <Override PartName="/ppt/tags/tag11.xml" ContentType="application/vnd.openxmlformats-officedocument.presentationml.tags+xml"/>
  <Override PartName="/ppt/notesSlides/notesSlide11.xml" ContentType="application/vnd.openxmlformats-officedocument.presentationml.notesSlide+xml"/>
  <Override PartName="/ppt/ink/inkAction10.xml" ContentType="application/vnd.ms-office.inkAction+xml"/>
  <Override PartName="/ppt/tags/tag12.xml" ContentType="application/vnd.openxmlformats-officedocument.presentationml.tags+xml"/>
  <Override PartName="/ppt/notesSlides/notesSlide12.xml" ContentType="application/vnd.openxmlformats-officedocument.presentationml.notesSlide+xml"/>
  <Override PartName="/ppt/ink/inkAction11.xml" ContentType="application/vnd.ms-office.inkAction+xml"/>
  <Override PartName="/ppt/tags/tag13.xml" ContentType="application/vnd.openxmlformats-officedocument.presentationml.tags+xml"/>
  <Override PartName="/ppt/notesSlides/notesSlide13.xml" ContentType="application/vnd.openxmlformats-officedocument.presentationml.notesSlide+xml"/>
  <Override PartName="/ppt/ink/inkAction12.xml" ContentType="application/vnd.ms-office.inkAction+xml"/>
  <Override PartName="/ppt/tags/tag14.xml" ContentType="application/vnd.openxmlformats-officedocument.presentationml.tags+xml"/>
  <Override PartName="/ppt/notesSlides/notesSlide14.xml" ContentType="application/vnd.openxmlformats-officedocument.presentationml.notesSlide+xml"/>
  <Override PartName="/ppt/ink/inkAction13.xml" ContentType="application/vnd.ms-office.inkAction+xml"/>
  <Override PartName="/ppt/tags/tag15.xml" ContentType="application/vnd.openxmlformats-officedocument.presentationml.tags+xml"/>
  <Override PartName="/ppt/notesSlides/notesSlide15.xml" ContentType="application/vnd.openxmlformats-officedocument.presentationml.notesSlide+xml"/>
  <Override PartName="/ppt/ink/inkAction14.xml" ContentType="application/vnd.ms-office.inkAction+xml"/>
  <Override PartName="/ppt/notesSlides/notesSlide16.xml" ContentType="application/vnd.openxmlformats-officedocument.presentationml.notesSlide+xml"/>
  <Override PartName="/ppt/ink/inkAction15.xml" ContentType="application/vnd.ms-office.inkAction+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ink/inkAction16.xml" ContentType="application/vnd.ms-office.inkAction+xml"/>
  <Override PartName="/ppt/tags/tag19.xml" ContentType="application/vnd.openxmlformats-officedocument.presentationml.tags+xml"/>
  <Override PartName="/ppt/notesSlides/notesSlide20.xml" ContentType="application/vnd.openxmlformats-officedocument.presentationml.notesSlide+xml"/>
  <Override PartName="/ppt/ink/inkAction17.xml" ContentType="application/vnd.ms-office.inkAction+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ink/inkAction18.xml" ContentType="application/vnd.ms-office.inkAction+xml"/>
  <Override PartName="/ppt/tags/tag22.xml" ContentType="application/vnd.openxmlformats-officedocument.presentationml.tags+xml"/>
  <Override PartName="/ppt/notesSlides/notesSlide23.xml" ContentType="application/vnd.openxmlformats-officedocument.presentationml.notesSlide+xml"/>
  <Override PartName="/ppt/ink/inkAction19.xml" ContentType="application/vnd.ms-office.inkAction+xml"/>
  <Override PartName="/ppt/tags/tag23.xml" ContentType="application/vnd.openxmlformats-officedocument.presentationml.tags+xml"/>
  <Override PartName="/ppt/notesSlides/notesSlide24.xml" ContentType="application/vnd.openxmlformats-officedocument.presentationml.notesSlide+xml"/>
  <Override PartName="/ppt/ink/inkAction20.xml" ContentType="application/vnd.ms-office.inkAction+xml"/>
  <Override PartName="/ppt/tags/tag24.xml" ContentType="application/vnd.openxmlformats-officedocument.presentationml.tags+xml"/>
  <Override PartName="/ppt/notesSlides/notesSlide25.xml" ContentType="application/vnd.openxmlformats-officedocument.presentationml.notesSlide+xml"/>
  <Override PartName="/ppt/ink/inkAction21.xml" ContentType="application/vnd.ms-office.inkAction+xml"/>
  <Override PartName="/ppt/tags/tag25.xml" ContentType="application/vnd.openxmlformats-officedocument.presentationml.tags+xml"/>
  <Override PartName="/ppt/notesSlides/notesSlide26.xml" ContentType="application/vnd.openxmlformats-officedocument.presentationml.notesSlide+xml"/>
  <Override PartName="/ppt/ink/inkAction22.xml" ContentType="application/vnd.ms-office.inkAction+xml"/>
  <Override PartName="/ppt/tags/tag26.xml" ContentType="application/vnd.openxmlformats-officedocument.presentationml.tags+xml"/>
  <Override PartName="/ppt/notesSlides/notesSlide27.xml" ContentType="application/vnd.openxmlformats-officedocument.presentationml.notesSlide+xml"/>
  <Override PartName="/ppt/ink/inkAction23.xml" ContentType="application/vnd.ms-office.inkAction+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ink/inkAction24.xml" ContentType="application/vnd.ms-office.inkAction+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ink/inkAction25.xml" ContentType="application/vnd.ms-office.inkAction+xml"/>
  <Override PartName="/ppt/tags/tag29.xml" ContentType="application/vnd.openxmlformats-officedocument.presentationml.tags+xml"/>
  <Override PartName="/ppt/notesSlides/notesSlide32.xml" ContentType="application/vnd.openxmlformats-officedocument.presentationml.notesSlide+xml"/>
  <Override PartName="/ppt/ink/inkAction26.xml" ContentType="application/vnd.ms-office.inkAction+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ink/inkAction27.xml" ContentType="application/vnd.ms-office.inkAction+xml"/>
  <Override PartName="/ppt/tags/tag32.xml" ContentType="application/vnd.openxmlformats-officedocument.presentationml.tags+xml"/>
  <Override PartName="/ppt/notesSlides/notesSlide35.xml" ContentType="application/vnd.openxmlformats-officedocument.presentationml.notesSlide+xml"/>
  <Override PartName="/ppt/ink/inkAction28.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1613" r:id="rId2"/>
    <p:sldId id="1614" r:id="rId3"/>
    <p:sldId id="1640" r:id="rId4"/>
    <p:sldId id="1641" r:id="rId5"/>
    <p:sldId id="1642" r:id="rId6"/>
    <p:sldId id="1616" r:id="rId7"/>
    <p:sldId id="1619" r:id="rId8"/>
    <p:sldId id="1625" r:id="rId9"/>
    <p:sldId id="1623" r:id="rId10"/>
    <p:sldId id="1620" r:id="rId11"/>
    <p:sldId id="1626" r:id="rId12"/>
    <p:sldId id="1646" r:id="rId13"/>
    <p:sldId id="1647" r:id="rId14"/>
    <p:sldId id="1648" r:id="rId15"/>
    <p:sldId id="1433" r:id="rId16"/>
    <p:sldId id="1629" r:id="rId17"/>
    <p:sldId id="1624" r:id="rId18"/>
    <p:sldId id="1628" r:id="rId19"/>
    <p:sldId id="1653" r:id="rId20"/>
    <p:sldId id="1635" r:id="rId21"/>
    <p:sldId id="1633" r:id="rId22"/>
    <p:sldId id="1636" r:id="rId23"/>
    <p:sldId id="1638" r:id="rId24"/>
    <p:sldId id="1632" r:id="rId25"/>
    <p:sldId id="1649" r:id="rId26"/>
    <p:sldId id="1631" r:id="rId27"/>
    <p:sldId id="1630" r:id="rId28"/>
    <p:sldId id="1643" r:id="rId29"/>
    <p:sldId id="1654" r:id="rId30"/>
    <p:sldId id="1652" r:id="rId31"/>
    <p:sldId id="1655" r:id="rId32"/>
    <p:sldId id="1656" r:id="rId33"/>
    <p:sldId id="1645" r:id="rId34"/>
    <p:sldId id="1658" r:id="rId35"/>
    <p:sldId id="165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1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4246" autoAdjust="0"/>
  </p:normalViewPr>
  <p:slideViewPr>
    <p:cSldViewPr snapToGrid="0">
      <p:cViewPr>
        <p:scale>
          <a:sx n="33" d="100"/>
          <a:sy n="33" d="100"/>
        </p:scale>
        <p:origin x="137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17:39.140"/>
    </inkml:context>
    <inkml:brush xml:id="br0">
      <inkml:brushProperty name="width" value="0.05292" units="cm"/>
      <inkml:brushProperty name="height" value="0.05292" units="cm"/>
      <inkml:brushProperty name="color" value="#FF0000"/>
    </inkml:brush>
  </inkml:definitions>
  <iact:action type="add" startTime="23908">
    <iact:property name="dataType"/>
    <iact:actionData xml:id="d0">
      <inkml:trace xmlns:inkml="http://www.w3.org/2003/InkML" xml:id="stk0" contextRef="#ctx0" brushRef="#br0">6457 17300 675 0,'0'0'304'12,"0"0"-163"-10,0 0-26 7,204-5-6-2,-117 5-56-2,19-7-14 3,21-3 3 2,18 3 5-4,22 7 1 1,16 0-1 1,7 0 7 1,7 0-18-2,0 0-12 3,-6 0 2-5,-11 0-11 6,-24 0 2-6,-18 0-6 1,-20 0-2 3,-14-8 5 1,-17-5-2-8,-22 6-2 6,-14 2-2 0,-27 5 1 3,-8 0 1-7,-14 0 2 4,-2 0-4 0,0 0-4 2,-12 0-4-7,-53 0 1 6,-44 20-1 1,-43 0 0-4,-29-3-1 0,-21 2 0 2,-19-6 0 1,-4 0 1-1,9-9 3-3,12 1 2 2,18-5-1 4,14 0-2-4,19 0 0-3,13 0 0 4,20 0-2 3,24 4-2-3,19 5-2-4,23-1 0 4,22-2 0 2,17-6 2-4,9 0-3-1,6 0-4 4,0 0 3 0,46 0-3-3,70 0-3 0,59 3-3 2,40 7 12 2,23 7 3-4,-1 3 0 0,-23-3-4 5,-30 3 4-4,-32-6-2-1,-26-9 2 0,-26 1 3 5,-26-6-3-3,-28 0 0-2,-23 0 1 0,-20 0-2 3,-3 0-1-2,-88-11-3 0,-63-1-4 0,-47 5 9 4,-13 7 4-5,27 0 1 0,31 0 0 0,35 7-3 3,24 5 1-1,32-7-3-1,24 1-7-1,38-6-85 4,3 0-87-4,43 0-74 2,11 0-262 0</inkml:trace>
    </iact:actionData>
  </iact:action>
  <iact:action type="add" startTime="25303">
    <iact:property name="dataType"/>
    <iact:actionData xml:id="d1">
      <inkml:trace xmlns:inkml="http://www.w3.org/2003/InkML" xml:id="stk1" contextRef="#ctx0" brushRef="#br0">11031 17344 630 0,'0'0'225'7,"0"0"-102"0,0 0 7 1,202 0-41-2,-99 0-28 2,17 0-6 0,25-4-12 0,22-9-4-2,15 5-6 2,7-6-5 0,-1 4 2 0,-2-3-6-2,-14-1 1 4,-2-3-7-1,-14-1-1-4,-21-2-5 1,-25 3-2 2,-28 2-5 0,-33 3 4-2,-22 11-5 2,-16-3 1 0,-9 4 2 1,-2 0-7-3,0 0 0 1,-40 13-4 2,-47 23-3-2,-41 9 7 0,-37-1 1 1,-20 3 0 1,-31 0-1-3,-22-12 1 1,-3-8 0 1,9-14 2 2,28-7-3-6,30-6-3 4,45 0 0 0,33 0-3 2,44 0 2-7,32 0-3 6,20-9 4-2,55-1-2 2,62-3-2-4,62 5 7 4,32 8 0-1,15 0 0 1,-11 0-1-4,-28 21 0 4,-41-11-2 1,-34 4 1-4,-27-1 2 0,-24 4 0 2,-20-10 2 2,-17-2 2-4,-13-5-2-1,-11 0 5 2,-24 3-5 4,-71-3-2-6,-52 0 0 3,-44 0 0-1,1 0 3 3,10 0 2-3,35 0-4-2,37 0-1 4,35 0-2-1,37 0-25 0,36 0-76-4,17 0-117 6,46 17-223-1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0:37.973"/>
    </inkml:context>
    <inkml:brush xml:id="br0">
      <inkml:brushProperty name="width" value="0.05292" units="cm"/>
      <inkml:brushProperty name="height" value="0.05292" units="cm"/>
      <inkml:brushProperty name="color" value="#FF0000"/>
    </inkml:brush>
  </inkml:definitions>
  <iact:action type="add" startTime="5637">
    <iact:property name="dataType"/>
    <iact:actionData xml:id="d0">
      <inkml:trace xmlns:inkml="http://www.w3.org/2003/InkML" xml:id="stk0" contextRef="#ctx0" brushRef="#br0">19521 5735 224 0,'0'0'342'16,"0"0"-218"-16,0 0-26 6,0 0-36 2,0 0-31-1,0 0 12 0,0 0 9 1,5-3 1 1,-5 1-3-5,0 2-10 5,0 0-10-1,0 0 3 3,0 12-3-9,0 12-15 6,0 4 5 3,0 4 3-6,0 0-4 2,0 3-6 3,0-1-7-2,0-4 0-1,0-8 2 0,0-2 5 2,0-2 4-1,0-9 3-2,0 4 3 1,0-5-1 2,0 1 0-3,4-1 1 2,16-2-5 0,12-6-3-3,9 0 1 4,11 0-8 1,6 0 5-5,6 0 2 3,2-6 5 2,1-2-1-4,-6 5-6 1,6 3 1-1,-8 0-1 5,2 0 1-8,1 0-1 6,-4 0 4-1,3 0-6 0,-7 0 0-2,-1 0 1 1,-5 0-4 3,-3 0-2-4,-4 0 6 2,-5 0-5-1,5 0-1 0,-4 0-3 1,-3-3 1 0,-3 3-3 0,-7 0 2-3,-13 0-2 3,-1 0 6 3,-4 0-1-8,-4 0 0 6,1 0-1 0,2 0 2-3,-5 0-2 1,3 0-1 0,-3 0-1 3,0 0 1-6,0 0-3 4,2 0-1 2,1-11-1-3,4-39-8 1,-3-21-1-1,1 1 10 2,-1 3 2-4,-4 24-2 1,0 15-2 4,0 18-16-4,0 10-81 2,0 21-100 3,0 13-58-5</inkml:trace>
    </iact:actionData>
  </iact:action>
  <iact:action type="add" startTime="6889">
    <iact:property name="dataType"/>
    <iact:actionData xml:id="d1">
      <inkml:trace xmlns:inkml="http://www.w3.org/2003/InkML" xml:id="stk1" contextRef="#ctx0" brushRef="#br0">19827 6100 469 0,'0'0'212'7,"0"0"-55"-1,0 0-55 3,0 0-51 1,-38 146-20-4,5-115-1 0,-5-1 1 1,-4 0-11 3,-4 2-1-3,-5 0 9-1,-7 5 5 2,-4-4-12 2,-15-7 5-6,-11-4-2 5,-18-10-12 0,-22-4-5-1,-15-8 0 1,-22 0-2-5,-12 0 7 5,-16-8 13-3,-6-23 5 3,-8-8 3 0,-2-1 3-2,-17-5 1-2,-22-7-10 4,-33-4-2-2,-41-10 7 2,-18 1 18-3,-5 6-40 1,-3 0-8 2,19 12 11-4,-9 4 0 4,-10 7-1-2,-10 1-1 1,-10 5 0-2,10 0-11 3,27 4-3-2,30 11 3 1,30 7 2-1,16 8-2 0,4 0 1 4,0 0 4-5,-5 0-5 0,2 0-1 2,5 0-1 3,8 0 0-5,21 0 2 0,18 6 1 2,21 16-1 2,20 7 2-4,15 10-2 0,11 9 4 2,7 3 0 2,18 4-1-5,20 2 0 1,25-1-3 3,13-3 0-1,19 3 0-2,6 0 2 2,10 6 0 0,-2 4 2 0,2 7 7-2,-1 5-1 3,4-1-2-3,-14 9-7 3,1 1 5-3,-7 4-3 3,-6-2 0-2,-4-2-2 2,-3-11 1-3,-3-5-2 0,-5-2 0 3,-4 5 0-1,-1 10 0-2,2 7-1 2,6 3 2 0,9 5 0 0,5-1 1-2,8-5 9 1,5-12 9 4,5-10 2-6,-5-12-10 1,0-7-5 3,-1 0-3 1,-3-11-4-4,9-3 1 0,-3-11 0 2,10-7 1 1,1-3-2-3,3-7 3-1,1 0-2 3,-4-3 0 2,8 0-1-4,1-4 1 0,0-3-1 2,3 0 0 2,-4 2-1-4,1 1 1 0,-3 5 0 1,-1 1 0 4,-3-1 0-7,-1 3 2 4,-2 2-2 0,-3 0 0 2,2-2 1-6,-3 0-2 4,-1-2 1 2,-1-6-1-2,6-3-2-4,-1-3 0 3,4-50-3 4,7-26 0-3,0-28-1-4,3-9 2 5,0 7 1-1,0 23-1 1,0 20 0-5,0 24 0 4,0 17 4 2,0 10 2-2,0 13-1-4,0 2 1 4,0 0 0 2,0 23 6-2,0 43 1-4,0 31 0 4,0 6-6 2,0 2 0-2,0-19 3-2,0-13 2 1,0-14 3 2,0-19 0 0,0-12 3-3,0-12 2 1,0-7 12 2,33-3 5-2,31-6-4-2,20 0-15 2,19 0-1 3,13-8-2-3,-7-24 5-2,-8 0-7 5,-21 0-3-2,-21 7-5-2,-14 0 0 3,-9 6-2-2,-4 1-7 2,12 9-49-4,12 9-124 3,-34 0-100 0,14 9-197 1</inkml:trace>
    </iact:actionData>
  </iact:action>
  <iact:action type="add" startTime="8871">
    <iact:property name="dataType"/>
    <iact:actionData xml:id="d2">
      <inkml:trace xmlns:inkml="http://www.w3.org/2003/InkML" xml:id="stk2" contextRef="#ctx0" brushRef="#br0">23955 5918 497 0,'0'0'194'6,"0"0"-70"1,0 0-38-1,0 169-21 4,0-125-6-3,0-1-9-1,0-7-4 1,0-5-2 4,0-4-6-7,0-8-8 4,5-6 2 1,32-1 4 0,16-4-2-3,7-8-13 1,14 0 3 2,16 0-13-4,10-20 13 4,16-5-1 1,-3 5 4-4,-1 9 4 2,-11 5 0-1,-21 4-5 2,-19-4 3-3,-10 1-6 1,-18-4-19 2,-4-1-4-4,-10 6 2 3,0 4-4 2,-6 0 3-4,0 0-1 0,-6 0 1 1,3 0-1 3,-3 4-1-5,-4-4 1 3,0 0 0 2,-1 0 0-3,6 0-3-3,-5 0-8 5,-3-37-12 1,0-12 4-5,0-10-14 2,0-8-11 2,-19 0-32-3,-5 7-71 2,11 47-27 0,3 13-218 0</inkml:trace>
    </iact:actionData>
  </iact:action>
  <iact:action type="add" startTime="9494">
    <iact:property name="dataType"/>
    <iact:actionData xml:id="d3">
      <inkml:trace xmlns:inkml="http://www.w3.org/2003/InkML" xml:id="stk3" contextRef="#ctx0" brushRef="#br0">24612 6236 428 0,'0'0'141'6,"0"0"-4"0,0 0-47 2,0 0-25 0,0 0 22-2,-65 177-15 2,49-124-13 1,-12 6-2-3,1 9 0 2,-7 4-15-1,-13 5-9 3,-3 1-7-5,-9-4-4 2,-6-5-11 3,-18-4-5-5,-11-8-2 2,-11-8 6 3,-11-4-6-1,-11-2 7-4,-11 2 8 2,-10-3 11 4,-1-6 1-6,-12-5 2 1,6-7-13 3,-6-11-1 0,-8-13-2-5,-20 0-8 5,-17-23-1 1,-16-22 0-3,-21-3-2-2,-18 4-4 3,-7 1 2 1,-6 4 12-3,1 0-6 0,20 5 2 4,8 0-1-1,-9 7-8-5,-7 2 1 6,-11 10 2-2,-21 4-3 0,4 8-3-2,2 3-3 0,6 0 3 3,16 0 0-2,8 0 0 0,-1 0 1 1,-7 12 0 1,-15-1 3-3,-12-5-1 3,2-2-3 2,1 5-4-6,18-1 3 0,20 6 1 5,27 7 4-2,18-2-1-1,13 3-1-2,0-5 4 4,8-9-3-1,4-1-3-3,-2-7 0 4,5 0-1-2,5 0-3 2,12 13 4-4,13 8-1 3,21 7 0 1,24-4 1 0,29 2-1-2,17-7 2-2,21-2-1 4,16-2 0-3,2-4 1 0,14 6-1 2,1 10 1 2,0 14 0-5,3 6 3 3,-4 7 0 0,-5 1 8 2,1 2-7-5,-11-4-1 2,-2-5-3 3,4-6-1-2,-2-11 1-4,3-6-2 6,-1-3 2-3,7 8-1-1,0 2 0 1,-2 17 1 1,0 16 0 2,-4 21-1-4,2 10 2-1,-3-6-1 3,-10-12-1 4,0-8 0-8,-1-14 2 4,1-9 2 0,7-12-2 1,-1-14-2-3,4-8 1 1,-6-5-3 1,2-8 1 1,3 0 1-4,-3 0-1 1,10 0 1 5,2-8-3-4,2-1 3-1,7 5 0 1,-5-3-2 2,2-2 2-3,-5-7 0 3,3-12 1-1,-2-6-1 0,-2-3 1-2,2 3-2 1,6 10 1 1,1 1 0 0,0 9 0-2,0 4 0 2,0 3 1 0,0 4-1 0,0 3 3-2,0 0-2 2,0 0 1 3,0 0 0-8,0 20 0 5,0 19 0 0,0 13-1 0,0-3 0-1,0 5 4 0,0-3 4 2,0-6 4-2,0-12 2-1,0-8 0 2,0-10-4 2,0-5 0-4,0-3 6 0,11-7 4 2,21 0 8 2,9 0-10-4,15-28-12 0,12-23-5 2,6-3 2 2,9-4 3-6,-6 9 2 5,-9 10 2-2,-11 9 2 1,-14 10-5-2,-2 11-2 3,-8 6-6 0,-6 3 1-2,-8 0-1-3,-6-2-31 5,-8 2-100 0,-5 0-92-2,0 0-90-1</inkml:trace>
    </iact:actionData>
  </iact:action>
  <iact:action type="add" startTime="20591">
    <iact:property name="dataType"/>
    <iact:actionData xml:id="d4">
      <inkml:trace xmlns:inkml="http://www.w3.org/2003/InkML" xml:id="stk4" contextRef="#ctx0" brushRef="#br0">7500 16113 438 0,'0'0'164'9,"0"0"-94"-2,0 0 73 0,0 0-28-1,-172-27-53 2,108 22-17 0,-6 5-2 0,-9-7 0-2,-1 7 7 3,-1 0-10-1,-12 0 2 0,-7 0-1-2,-12 0 5 2,-9 0 2 0,-4 0-12 0,-5 0-11-2,-1 0 0 4,4 0-5-3,2-6 2 0,7 4-7-1,5-3 9 2,3-2-3 1,9 4-1-2,1 1 0-1,-9-3 0 3,5-2-5-1,-17 2 5 0,-3 0-7-2,-5 2 2 2,0-2-6 0,1 2-7 0,8 3-1-1,-1 0 6 2,-5-4 1-2,3 2 6 0,-1-4 1-1,-1-5 3 1,9 3-12 1,3-5 1 1,8 8-2-3,1 1-1 2,4 4-2 1,7 0-1-1,2 0 3-2,1 0 0 4,6 7 1-3,3 10 1 0,1 0-2-1,6-2 6 1,-8-2-8 2,5 4 7-1,-7-15-7-3,3 4 0 4,-6-2 2-1,2-1-3 0,4-3-1-1,-4 0 0-1,2 0-1 2,2 0 0 1,1 0 0-2,2 0 0-1,-5 0-5 4,-1 0 3-3,0 0-1 1,-3 0 3-3,0 0 2 4,5 0-2-2,5 0 0-1,4 0-1 3,5-10 2 0,0 0 0-3,-1-2-1 1,-5 4 0 1,-3-4 1 0,3 4-1 0,3 6 3-3,-2 2-3 4,10 0 2-2,2 0 1 1,-3 0-1 0,4 0-1-2,2 0 2 3,-1 2-2-2,5 1 0 0,11 0-1 1,10-3 1-2,22 0-2 2,3 0-2-2,8 0 0 2,0 0 3 0,0 0 1 0,0 0-1-2,0 0 0 2,0 0-2 0,0 0 1 0,0 0 0-2,0 0 2 2,0 2 0 0,0-2 4 0,0 7-1 0,0 3 0-2,0 10 3 3,0 12-5-2,0 0-1-1,11 11 1 2,-6 1-1 0,6 10 0 0,-6 2-3-2,2 3 2 2,-1 3 2 0,-2-5-2 0,-4-1 2-2,3-6-2 1,0 0 2 2,-2 4 1-1,8 3-2-2,-5 7 3 2,2-8-3 0,3 6 1 0,-8 2-2-2,2-2 2 2,4 7 0 1,-7-7 0-2,3-10-1-1,-1 4 5 2,-2-5 0 0,6 2 0 0,-6-1-4-2,5 2 1 2,-3-2 2 0,-2-2-1 0,3 1 1-2,-3-1 3 2,0 4 0 0,0-3-6 0,0 4 0-2,0-9 2 2,0-1 0 0,0-3 2 0,0 0 1-2,0 3-5 2,0 0 6 1,0-2 0-2,0 2-4-1,0-9 0 2,0-3-2 0,0-8 1 1,0 1 0-4,0-1 1 3,0 10-3 0,4 4 0 0,0-4 0-2,-2 5 0 4,-2 1 0-4,0-6 2 2,0-6-2-2,0-11 1 2,3-8 0 0,-3-6-1 0,0-4 2-1,0 0 0 0,0 0 2 2,4 0 0-2,-4 0-4-1,0 0 1 2,0 0-1 0,0 0 1 0,0 13 1-2,0-3-2 3,3 10 0-2,0-6-1 1,-2-2 1-2,4-12 2 2,-1 5-2 0,-1-5 0 0,0 0 1-2,-3 0-1 2,0 0 2 0,1 0 0 0,11 3 0-2,-1 8 1 2,5 0 1 1,5-3-4-2,2 4 0-1,-1 0 1 2,-2 1 1 0,7-2-2 0,1 3 0-2,-3-2 0 2,1-8 0 0,-3 11 2 0,0-3-2-2,-3 1 2 2,5 2-1 0,-2-4 3 0,3 5 0-2,-2-6 0 2,12-5-2 0,4 0-1 0,15 2-1-2,18-7 2 2,7 0-1 1,8 0 1-2,-2 0-2-1,-11 0 2 2,2 0 5 0,-5 0-4 0,5 0 3-2,7 0-3 2,3-7 3 0,10 7 0 0,0 0-5-2,1 0 6 2,-9 0-3 0,-5 0-2-1,-1-5 1 0,-2-7-2 1,3 4 3 0,-1-3-4 0,-2-3 0-2,-4-3 0 2,-6 9 0 1,1-9 0-2,2 7 0-1,-7 1 0 2,1-4 0 0,2 5 0 0,1-3 0-2,6 5 0 2,-2-1 0 0,-1 0 0 0,1 7 0-2,1 0 0 3,1 0 0-2,2 0 0 1,0 0 0-2,-3 0 0 2,4-5 0 0,-5 0 0 0,8-4 0-2,0 3 0 2,-8 1 0 0,5 5 0 0,-11-6 0-2,-1 0 0 2,-4 6 0 0,6-8 0-1,-3 3 0 0,-7-7 0 1,4 5 0 0,-12 2 0 0,2 3 0-2,1 2 0 1,2 0 0 2,-2 0 0-1,1 0 0-2,-6 0 0 2,2 0 0 0,0 0 0 0,0 0 0-1,-4 0 0 0,7 0 0 2,-4 0 0-2,4 2 0-1,10 3 0 2,3 2 0 0,12-2 0 0,4-5 0-2,-4 7 0 2,12-2 0-1,-3 3 0 2,7 9 0-3,2-2 0 2,1-5 0 0,-7 4 0-1,0-2 0 2,-14-7 0-1,-1 1 0-2,-3 2 0 2,-5-1 0 0,2-2 0 0,-4-1 0-1,-3 0 0 0,0 2 0 2,-1-1 0-2,-2 1 0-1,-4 0 0 2,-2 2 0 0,-10-3 0 0,-5 2 0-2,8-2 0 2,-13 0 0-1,-2-2 0 2,-5-3 0-3,-5 0 0 2,-1 0 0 0,-6 0 0 0,-5 0 0-2,2 0 0 2,-2 0 0 0,2 0 0 0,-5 0 0-2,1-3 0 2,3 1 0 1,4-1 0-2,-3 3 0-1,5 0 0 2,6-5 0-1,-10-2 0 2,4 2 0-3,-1-3 0 1,-1 2 0 2,-3-15 0-1,1-14 0-3,2-14 0 4,-7-9 0-1,0-21 0 0,-3 2 0 0,-2 3 0-2,2-3 0 1,-3-26 0 4,1-6 0-3,-4-9 0-2,0-15 0 2,0 9-4 0,-23 12-7 0,-8 11-3 0,1 22-4-3,7 26 7 4,8-1 1-1,2 7 7 0,7-1 1-2,-1-8 2 2,1 5-1 0,6-17 1 0,-3 4 0-2,3-10-2 2,0-1 0 0,0 2-3 7,-4 6 0-14,1 14-8 5,2 1 3 2,1 14-3 0,0 6 8-2,0 8 1 2,0 7 4 0,0-4 0-2,0-7 0 1,0 0 0 4,0-21 0-5,0-6-3 2,0-4-3-2,-8 3-4 3,-3 5-2-2,1 10 11 0,2 4-1 0,1 3 0 3,-1 4 1-4,5 10 1 2,1 8 2-2,-1 0-1 4,3 11-2-4,0 1 0 2,0 0 1 0,-4 0-1 0,1 5-4-2,-3 35-30 0,-4 24-25 4,-4 14-57-2,14 9-63-2,0-47-75 2,0-9-413 0</inkml:trace>
    </iact:actionData>
  </iact:action>
  <iact:action type="add" startTime="24140">
    <iact:property name="dataType"/>
    <iact:actionData xml:id="d5">
      <inkml:trace xmlns:inkml="http://www.w3.org/2003/InkML" xml:id="stk5" contextRef="#ctx0" brushRef="#br0">8489 17023 655 0,'0'0'284'7,"0"0"-94"0,0 0-57-1,0 0-17 2,29 210-34 0,-16-116-2 0,0 5 2-2,3-1-15 2,-3-8 15 1,6-22-16-2,-6-18-5-1,-3-24-9 3,3-21-1-2,15-5-5 1,28-24-46-2,41-45 0 2,37-37 0 2,38-62 0-3,34-47 0 1,14-42 0 2,-18 4 0-6,-47 58 0 3,-58 74 0 0,-48 67 0 1,-34 46 0 0,-15 8 0 0,0 8 0-2,0 53 0 2,-25 20-49 0,-2 25-186 1,8-49-132-4,6-12-90 5</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1:42.930"/>
    </inkml:context>
    <inkml:brush xml:id="br0">
      <inkml:brushProperty name="width" value="0.05292" units="cm"/>
      <inkml:brushProperty name="height" value="0.05292" units="cm"/>
      <inkml:brushProperty name="color" value="#FF0000"/>
    </inkml:brush>
  </inkml:definitions>
  <iact:action type="add" startTime="27797">
    <iact:property name="dataType"/>
    <iact:actionData xml:id="d0">
      <inkml:trace xmlns:inkml="http://www.w3.org/2003/InkML" xml:id="stk0" contextRef="#ctx0" brushRef="#br0">12500 10909 590 0,'0'0'246'10,"0"0"-110"-4,0 0-55 1,0 0-21-1,0 0-4 2,13 0 14 0,-13 0-16 0,1 8 13-2,2 6-8 2,-3 9-18 0,7 4-6 0,-7 5-2-2,3 0-7 2,0-2 0 0,-3-5-9 0,0-1-1-2,3-9-9 2,1 0-1 2,-1-1 2-4,-3-2 5 0,0 1 0 2,2-1 7 0,-2 1-3 0,3-4-5-2,-3-4-2 2,5-2 2 0,-5-3-5 0,3 0 2-2,0 0-4 2,-1 0-1 0,5 0 5-2,6 3 12 4,3-3-6-4,4 0-7 2,6 0 3 0,5 0 1-2,6 0 0 2,1 0-1 0,1 0 1 0,8 0 1 3,-8 0 6-6,9-3-3 4,-1 0 0-1,7 1-3-2,3-1-3 1,2-3-4 1,2 0-2 1,-2 1 0-4,-11 5-1 3,1 0 2 1,-5 0-2-1,-8-2 0-2,2-1 1 4,2 3-3-4,-6 0 0 2,2 0-1-2,-16 0 2 1,1 0-2 1,-5 0 1-3,-9 0 1 6,0 0 1-6,-4 0-1 4,-3 0 1-3,0 0-1 1,0 0-2 1,0 0-1 0,0 0 1 0,0 0-1-2,0 0 1 2,0 0-1 0,0 0 1 1,0-12-1-3,0-18-2 1,0-13 3 1,0-10-2 1,-10-9 1-3,4 1 0 1,5 3-3 1,1 10-6-1,0 15-28 0,1 16-58 5,25 17-83-5,-13 0-61-1,3 25-162-1</inkml:trace>
    </iact:actionData>
  </iact:action>
  <iact:action type="add" startTime="28910">
    <iact:property name="dataType"/>
    <iact:actionData xml:id="d1">
      <inkml:trace xmlns:inkml="http://www.w3.org/2003/InkML" xml:id="stk1" contextRef="#ctx0" brushRef="#br0">15020 10981 388 0,'0'0'213'6,"0"0"-41"0,0 0-73 3,0 0-32-4,0 0 1 3,0 0 5 0,0 0-2 0,11 100-14-2,-10-75-10 2,2 0-3 0,3 0-7 0,-3-1-11-1,0-9-4 0,1-2-6 2,0-9-4-2,1-1 2-1,-1-3 5 2,0 3 11 0,5 0 2-2,5 1-11 4,2-2-7-4,8-2 1 2,0 0-5-2,5 0 1 2,5 0 5 0,3 0-5 0,10 0 8 2,3 0 6-4,4 0-8 2,3 0-1 0,-4 0-3 0,8 0 1-1,-4 0-3 0,2 0-5 1,-1-12 1 0,1 2-2-1,-2 0 0 3,-3 3-2-5,-7 0 1 4,-7 6 3-4,-4-6-1 6,-9 5 1-6,1-1-2 4,-2-1 0-3,-6 4-3 0,1 0 3 2,-11 0 1-1,6 0-5 2,-9 0 2-3,-1 0-1 4,1 0 6-4,-3 0-4 2,5 0 2-2,-5 0-2 3,4 0 2-2,-3 0-1-1,1 0 1 2,3 4-2 0,0 1 0 0,-4-2-1-2,-3 1-2 2,1-4 1 0,1 0-1 1,-4 0-1-3,0 0 1 1,0 0 0 2,0 0-1-3,0 0 0 1,0 0-1 1,0 0-1 0,4 0 1 0,1-24 0-1,2-18 0 0,-4-3 1 1,-3 1 0-1,0 4 0 1,0 6-2 0,0 6 0-1,0 11-7 3,0 6-27-6,0 6-60 7,0 1-67-6,-3 4-88 4,-7 0-141-3</inkml:trace>
    </iact:actionData>
  </iact:action>
  <iact:action type="add" startTime="32094">
    <iact:property name="dataType"/>
    <iact:actionData xml:id="d2">
      <inkml:trace xmlns:inkml="http://www.w3.org/2003/InkML" xml:id="stk2" contextRef="#ctx0" brushRef="#br0">6794 11309 270 0,'0'0'222'7,"0"0"-74"-1,0 0 19 1,0 0-45 1,0 0-25 0,0 0-1-2,34-7-3 2,-24-1-11 0,1 3 5-2,8-2-25 2,4-3-6 0,4-5-5 0,4 0-3 0,6-2-9-2,3-3-5 2,12-4-5 1,5 3 3-2,2-6-4-1,2 3-2 6,3-4-4-7,1-1-6 4,-5 4 0-3,1-1-1 2,-5 1 2 1,4 3-3-3,3-6-3 0,-2 8-3 6,9-4 1-8,1 0 0 4,9-4-5-2,1-4 2 1,3-9-1 1,4 3 0-2,1 1-1 3,-5 3 6-1,-2 4-3 0,1 0 1-3,-11 3-3 6,11 2-2-6,-2-4 1 4,8-2-4-4,-4-3 2 4,2-7-2-2,-1-4 2 1,2 2-2-1,-8 2 1 0,1 0 0 1,-1 3-1 0,-5-5 0 0,-4 5 0-1,-1 3 0 0,-5-1-2 1,-9 2 0 0,4-6-1-1,-8-2 0 0,5 1-1 2,-1-2 2-2,-4 1 1-1,3 3 0 2,2 2 0 0,-1 6 1 0,1 7-2-2,-3-2 2 3,-4 3 0-2,-2 3 1 1,4 1-2-1,-7-1 0 0,5 0 1 1,-4-2-1-2,-5 0-2 2,-10 5 2 0,-2-1-2 0,0 5 1 0,-5-1 0-2,-5 3 0 2,-6 2-1 1,1-1 1-2,-5 0-2-1,-3 2 0 2,1 6-6 0,-4-2-3 0,-3 4 7-2,0 0 0 2,0 0-2 0,-25 0-1 0,-21 0 9-1,-18 4 1 0,6 9-1 1,-10 1-1-2,7-2 1 2,4 1-1 0,11-1-2 3,13-2 3-8,15 2-3 6,8-9 2-2,10-1 1 2,0-2 2-4,0 0-2 6,0 0-8-6,28 0-4 3,12 0 7-1,10 0 5 0,-11 4 3 1,-2 2-3 0,-6-3 0-1,-2-1 0 0,-6-2 0 1,-7 0-2 0,-4 0 0 0,-8 0 2-1,-4 0 1 1,0 12-1 0,0 8 0-1,0 10-3 0,0 9 3 1,0 10 0 1,0-8-1-2,0-5-9-1,0-4-15 2,0-15-25 1,0-4-43-1,0-6-25-4,0-7-48 4,0 0-110 0,0 0-335 1</inkml:trace>
    </iact:actionData>
  </iact:action>
  <iact:action type="add" startTime="33541">
    <iact:property name="dataType"/>
    <iact:actionData xml:id="d3">
      <inkml:trace xmlns:inkml="http://www.w3.org/2003/InkML" xml:id="stk3" contextRef="#ctx0" brushRef="#br0">11062 9468 459 0,'0'0'146'6,"0"0"-64"1,0 0 5 1,0 0-38-2,0 0-6 2,0 0-2 0,72-143 3 0,-63 125-21-2,0 6-6 2,1 5 5 0,-4-2-3 0,1 7-16-2,-6-4-2 2,2 6-1 0,-3 0 2 0,3 0 0-2,3 0 19 2,-3 36 43 0,5 17-55 0,-2 10 4-2,2 4 12 2,-6-5-2 2,-2-3-1-2,0-9-10-2,0-8-3 2,0-5-5 0,0-6-2 0,0-6-2-2,-16-3 1 4,-4 1-1-4,3-3 0 3,-2-6 0-1,4-3 0-3,2-5 0 2,0-3-3 0,6-1 0-1,7-2 3 2,0 0 0 0,0 0 0 0,0 0 5 0,0 0 11-2,0 0 18 2,12 0 1 1,17 0-3-2,7-2 5-1,10-5-6 2,8 3-1 0,-6 0-12-2,5 2-1 2,-9 2-4 2,-12 0-2-2,-9 0-7-2,-19 0-4 1,-4 0-17 1,0 0-109-1,-17 0-181-1</inkml:trace>
    </iact:actionData>
  </iact:action>
  <iact:action type="add" startTime="34856">
    <iact:property name="dataType"/>
    <iact:actionData xml:id="d4">
      <inkml:trace xmlns:inkml="http://www.w3.org/2003/InkML" xml:id="stk4" contextRef="#ctx0" brushRef="#br0">22510 11336 363 0,'0'0'125'7,"0"0"-3"-1,0 0 17 1,0 0-7 3,177-121-16-6,-89 82 1 4,26 0-24 2,17-6-10-4,16-5-2 0,17-7-16 4,10-8-13-4,13-10-10 2,5-7-7 0,14-9-11 2,-3 0-6-6,-4 1-4 4,-11 0-4 0,-20-1-1-2,-16 7 1 3,-4 0 0 0,-7 2 4-4,-3-2 1 2,-6 0-5 4,-5-5-7-6,-12 7-3 1,-8 3 1 5,-17 14-1-5,-11 11 0 1,-10 6 0 3,-13 13 0-4,-9 3 0 1,-7 8 0 3,-2 3-1-5,-3 1 1 1,2 2 0 4,-5-2-4-2,-3 5-1-3,-6 4 2 2,-10 5 1 3,-5 6 2-4,-5 0 2 0,-3 0-2 6,0 0 1-8,0 0-1 4,0 0-1 3,-19 0-1-8,-23 12-2 5,-25 10 3 0,-7-2 0 0,-13-4 0-1,-1 0-1 1,9-8 2 1,8-1-3-5,16-1 2 4,18-2-3 3,18-4-4-6,17 0-3 4,2 0 5 0,13 0 4-4,47 0-7 3,21-4-19 2,13-17 18-5,-3 0 10 3,-6 1-1 1,-17 7 2-4,-20 3-1 4,-12 10 1-1,-12 0 3 0,-5 0-3-2,-9 0 2 3,-4 0-1-2,-1 8 1-1,-1 7 1 2,-1 9 4-1,0-6 0 1,-3 2-2-1,3-3-5 1,1-6-1-2,2-2-1 2,0-3-8 2,5-4-64-6,5 4-74 4,-12-6-117 3,1 0-304-4</inkml:trace>
    </iact:actionData>
  </iact:action>
  <iact:action type="add" startTime="35676">
    <iact:property name="dataType"/>
    <iact:actionData xml:id="d5">
      <inkml:trace xmlns:inkml="http://www.w3.org/2003/InkML" xml:id="stk5" contextRef="#ctx0" brushRef="#br0">26828 8898 517 0,'0'0'229'3,"0"0"-98"7,0 0-37-2,0 0-73-2,0 0-5-1,177-32-1 5,-136 0-4-4,2 2 2 0,-2-1 0 4,-8 1-6-4,-10 9-3 2,-10 10-2 0,-7 5-1-1,-6 6 1 0,0 0 1 3,0 0-1-6,0 0 3 6,0 23 32-2,0 16 21 1,0 12-38-6,-6 3 2 7,-1 4 8-2,1 2-7 3,-1-2-4-6,-2 2-6 4,-2-4-3-3,-2-9-2 1,0-7-5 1,-2-10-2-2,-5-6-1 3,-9-7-1-2,-4-4-2 0,-5-1-5 0,-8-7-7 4,4 2-12-5,4-7-8 2,10 0 1 1,17 0 12-5,3 0 12 3,8 0 10 3,0 0 1-6,0 0 1 5,0 0 4-2,0 0 5 1,15 0 26-2,14 0 16 2,20 0 2 0,9 0 7-2,12 0 9 2,5 0 7 2,-10 0-14-4,-8 0-17 4,-17 0-13-3,-9 0-17-3,-11 0-13 5,-7 0-4-2,-3 0-8 0,-4-12-48 1,-1 8-96 0,-5 3-113-2,0 1-297 3</inkml:trace>
    </iact:actionData>
  </iact:action>
  <iact:action type="add" startTime="47989">
    <iact:property name="dataType"/>
    <iact:actionData xml:id="d6">
      <inkml:trace xmlns:inkml="http://www.w3.org/2003/InkML" xml:id="stk6" contextRef="#ctx0" brushRef="#br0">6644 15873 485 0,'0'0'268'8,"0"0"-89"-3,0 0-53 3,0 0-18 2,0 0-22-2,0 0 16-3,0 13-28 2,0-13 2 4,10 0-9-5,20-11-30 0,24-15 26 1,8-1-4 3,16-10-5-4,18-13-5 1,20-7-8 0,10-5-5 3,2 4-10-1,-4 4-9-4,-5 9 1 2,6 3 9 2,8 3 2-3,8-4-9 1,7 4-20 1,5-3 0 1,7-2 0-2,-2-5 0 2,7-1 0-5,-1-4 0 8,-10 6 0-8,-8-2 0 5,-5-1 0-2,-4-3 0 2,1-2 0-3,-2 0 0 1,2-2 0 2,-3 9 0-1,1 2 0-3,-13 5 0 2,-13 7 0 2,-13 4 0-1,-23 11 0-1,-13 5 0-1,-9 0 0 6,-10 10 0-7,-2-6 0 3,-7 3 0 0,-5 1 0 0,-5 1 0-2,-7 4 0 1,-12 2 0 1,-4 0 0 0,0-3 0-2,0 3 0 2,0 0 0 0,0 0 0 0,0 0 0-2,-20-2 0 2,-37-5 0 1,-21-1 0-1,-8-2 0-2,5-3 0 2,4 6 0 0,3 4 0-2,5 3 0 2,5 0 0 1,8 0 0-2,11 20 0-1,13-7 0 2,11-5 0 0,14-1 0 0,4-7 0-2,3 0 0 1,0 0 0 1,6 0 0 0,51 0 0-2,21 0 0 2,29 0 0 1,13-15 0-3,1-10 0 1,-4 3 0 1,-24 5 0 2,-25 7 0-5,-24 9 0 4,-21 1 0-2,-15 0 0 1,-3 0 0-2,-5 13 0 1,0 26 0 1,0 15 0 0,-23 11 0-2,-11-6 0 2,2-6 0 2,1-5 0-4,6-11 0 1,6-7 0 0,9-10 0 3,6-9 0-4,4-11-5 0,0 0-90 2,33-11-36 1,35-39-60-2,-29 19-97-1,-6 1-71 4</inkml:trace>
    </iact:actionData>
  </iact:action>
  <iact:action type="add" startTime="48865">
    <iact:property name="dataType"/>
    <iact:actionData xml:id="d7">
      <inkml:trace xmlns:inkml="http://www.w3.org/2003/InkML" xml:id="stk7" contextRef="#ctx0" brushRef="#br0">11372 14057 858 0,'0'0'148'3,"0"0"-80"2,0 0 45 4,-181 111-9-1,124-49-15-4,22-2-11 4,15-9-10 2,20-6-5-4,0-3 7 0,32-3 2 4,33 1-17-1,18-10-25-4,1-7-16 3,-7-15-4 0,-13-8-5 0,-18 0-1-2,-16-17-4 2,-12-30-4 0,-18-21-1 0,0-14 0-1,-48-5-3 4,-23 11-5 0,-12 27-62-8,7 31-56 2,48 18-78 8,12 11-173-9</inkml:trace>
    </iact:actionData>
  </iact:action>
  <iact:action type="add" startTime="49962">
    <iact:property name="dataType"/>
    <iact:actionData xml:id="d8">
      <inkml:trace xmlns:inkml="http://www.w3.org/2003/InkML" xml:id="stk8" contextRef="#ctx0" brushRef="#br0">17083 15793 231 0,'0'0'437'6,"0"0"-247"5,0 0-73-8,0 0-22 5,0 0 1 0,190-45 4 0,-103 9 1-2,20-3-23 2,24-12-21 3,33-13-13-7,46-13 4 3,45-12-7 6,29-9-1-8,9-7-9 6,-11 0 0-8,-31 2-4 7,-33 8 7-4,-26 5 0 1,-12 11-5 3,-6 4-11-5,-3 6 3 4,3 0-4-1,-13 1-7-1,-18 6-5-1,-16 6-2 2,-20 8-1-1,-23 11 1 0,-16 10-1 1,-14 4 0 1,-11 6-1-4,-11 2 0 3,-7 8 0 1,-9 1-1-1,-9 3 1-4,-7 3-1 4,0 0 0 2,0 0 0-4,0 0-1 2,-10 0 1 0,-51 3-1-1,-36 23 0 0,-26 1-1 1,-18 2 3 0,0-6-2-3,6-6 1 4,22-7-1-2,24-1-1 0,25-9-2 0,23 0-4 4,28 0-2-7,13 0 7 5,0 0-1 1,52-17 1-3,24-12-2-1,25 4 1 0,8 15 3 4,0 10 1-4,-9 0 1 2,-5 0 0 0,-18 0 1-2,-13 10-1 2,-21 5 2 1,-18-8-3-1,-12 3 1-2,-13-3 1 2,0 8 0-1,0 7 0-1,0 12 2 2,-9 6 1 3,-18-2-4-7,9-1-1 4,4-11 0-1,5-5 0 3,6-5-4-6,3-5-12 4,0-1-46 2,3 4-34-4,36-3-52 1,-21-11-95 2,2 0-44-1</inkml:trace>
    </iact:actionData>
  </iact:action>
  <iact:action type="add" startTime="50737">
    <iact:property name="dataType"/>
    <iact:actionData xml:id="d9">
      <inkml:trace xmlns:inkml="http://www.w3.org/2003/InkML" xml:id="stk9" contextRef="#ctx0" brushRef="#br0">21623 13759 686 0,'0'0'294'3,"0"0"-140"6,0 0-58 1,0 0-47-7,0 0-18 5,191-96 3 0,-144 69-7 0,-4-5-3-1,1 4 5 1,-4 4-2 1,-12 3-10-5,-5 7-2 4,-13 4-9 2,-7 6-5-2,-3 1-1-4,0 3-1 6,0 0 1-2,0 0 2-2,0 7 11 2,0 25 20 0,0 13-3-2,0 11-24 2,0 6-1 0,0 7 2 3,0-5 7-7,-7-2-1 5,-2-6-5 0,2-8-3-3,5-9-3 1,-9-2-1 3,8-12 0-4,-1 0 0 0,-7-8-1 1,1-2 0 2,-7-2-1-3,-6-2 0 1,-3-5 0 3,-8 0-2-4,7-6 0 0,-2 3 0 4,1-3 1-1,-1 1-1-3,9 3 2 2,0-1 1 1,10-3 1-3,2 2-1 0,8-2 0 4,0 0 1-5,0 0 0 2,10 0 3 2,34 0 12-2,17 0 37-1,21-2-5 2,5-9-1 1,-5-1-3-3,-9 3-2 2,-16 7-19 1,-16-4-12-1,-18 6-1-2,-7-2-6 2,-15 2-4 1,-1 0 0-4,0 0-2 1,-11 0-49 4,-23 19-123-2,14-3-78-2,4 8 170 2</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1:42.93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885">
    <iact:property name="dataType"/>
    <iact:actionData xml:id="d0">
      <inkml:trace xmlns:inkml="http://www.w3.org/2003/InkML" xml:id="stk0" contextRef="#ctx0" brushRef="#br0">16637 2900 482 0,'0'0'260'5,"0"0"-142"2,0 0-10 2,0 0 1-1,0 0-41-1,0 0-21 0,-16 5-4 1,16-5 15-2,17 0 6 2,32-8 13-1,14-12-18 2,15-8-6-4,12-8-6 3,11-6-15 2,4-3-12-6,-5 2-12 5,-12 12 1 3,-10 7-1-7,-15 4 6 0,-18 6-5 6,-9 5 0-3,-11 3 0-3,-17 4 0 2,2-1-4 2,-7 3 0-2,5-3-5 2,-8 3 0-4,0-3 0 12,0-8-3-17,-18-12 0 7,-41-13-3 0,-25-9 6 1,-13-9 1-2,-12-5-1 3,0-3-1-2,2 0 0-1,14 4-1 3,12 7 1-2,24 15-3 2,17 10 0-4,14 15 4 3,13 8-2 0,8 3 2 0,2 0 1-2,3 0 0 2,0 0 1 0,0 54 3-2,31 35 4 2,18 35-1 1,3 17-6-1,3 5 6-3,-10-11 0 3,5-14 2 2,-14-25 0-4,-1-25-4 1,-11-22-4 0,-8-23-1 1,-7-20 0-2,4-6 1 3,15-16-2 0,14-45-1-2,14-42-2-1,2-44 0 3,-7-32-2 2,-15-20 4-5,-16 12 0-1,-15 28-1 5,-5 41-2-2,0 41 2-2,0 41 0-1,0 23 1 6,-25 13 0-7,-21 30-3 4,-21 45 2 0,-10 35 2 0,-1 25 1-2,8 23 0 2,14 5-1 0,12-4 1 1,11-16 0-3,7-25-1 1,1-21-5 1,8-31-21-2,-2-18-65 2,10-17-55 2,9-31-73-3,0 0-187-2</inkml:trace>
    </iact:actionData>
  </iact:action>
  <iact:action type="add" startTime="13210">
    <iact:property name="dataType"/>
    <iact:actionData xml:id="d1">
      <inkml:trace xmlns:inkml="http://www.w3.org/2003/InkML" xml:id="stk1" contextRef="#ctx0" brushRef="#br1">3220 15071 556 0,'0'0'321'8,"0"0"-121"-3,0 0-55 3,0 0-46 1,0 0 15-1,0 0-29 0,33 0-33-3,8-5-2 4,12-7-12-1,8-5 0-2,22-11-2 1,14-11 3 3,19-12-7-4,16-11 1 3,8 1-1-3,1-4-4 6,8 1 0-8,4-4-9 2,7 3 0 3,10 1-1-2,-2-4-6 2,-1-3-7-1,1 0-4-3,9-11 3 3,-3 3-2 1,0 0 3-4,0 0 0 3,-6 6-1 1,-4-3-2-2,-1 6 2 0,-12 3-4 0,-3 3 0 2,-2 4 1-2,-11 6-1 0,-6 6 0 0,-17 4-1 2,-19 5-5-2,-22 5-1 3,-12 0 2-6,-12 9-6 4,-16 8 6 0,-6 9 4-2,-13 8-5 3,-9 0 4-1,-3 0 2 0,0 0 0-3,0 0 3 2,0 0-3 2,-11 8-4-1,-42 17-6-2,-31 9-1 2,-19-6 11-1,-19 0 0 1,-7-3 0-1,9-7-1 2,20 1-6-1,23-4-14-1,29-7-1-1,28-3 8 2,10-5 2 0,10 0 0 0,0 0 0-2,27 0 2 2,40-12-7 1,21-13 4-2,1 3 9-1,3 8 1 2,-19 9-1 0,-5 5 4 0,-16 0 6-2,-8 0-2 2,-11 0-1 0,-4 19 1 0,-14 7 1-2,-7 2 0 2,-8 6-1 1,0 5-3-2,0 4-2-1,-26 1 2 3,-1-4 0-2,0-6-1 1,7-15 0-2,4-6-19 1,3-13-55 3,13 0-71-2,0-42-66-3,16 8-143 3,16-4-489 1</inkml:trace>
    </iact:actionData>
  </iact:action>
  <iact:action type="add" startTime="14075">
    <iact:property name="dataType"/>
    <iact:actionData xml:id="d2">
      <inkml:trace xmlns:inkml="http://www.w3.org/2003/InkML" xml:id="stk2" contextRef="#ctx0" brushRef="#br1">7853 12263 581 0,'0'0'315'5,"0"0"-123"0,210-19-42 3,-133 19-38 0,2 25-27 0,-8 26-18-2,-4 19 23 4,-21 16-14-4,-21 16-19 3,-25 8-20-4,0 3-16 6,-68-12-13-6,-29-22-6 4,-16-27-2-2,-3-29-1-1,8-23-3 2,27 0-13 3,31 0-12-4,23-25-9 0,27-4 12 0,6-1 10 2,55 5 16-3,19 8 2 4,16 11 2-4,12 6-1 3,-3 0 5-4,-8 34-2 3,-13 2 1-1,-18 3-1 3,-22-5-6-4,-15-8 0-1,-16-9-7 3,-13-10-77 1,3-1-93-4,-3-6-103 3,0 0-585 1</inkml:trace>
    </iact:actionData>
  </iact:action>
  <iact:action type="add" startTime="14964">
    <iact:property name="dataType"/>
    <iact:actionData xml:id="d3">
      <inkml:trace xmlns:inkml="http://www.w3.org/2003/InkML" xml:id="stk3" contextRef="#ctx0" brushRef="#br1">11881 14740 291 0,'0'0'565'8,"0"0"-324"0,0 0-71-1,0 0-38-1,0 0-66 2,191-29-7 0,-111-10-15 1,17-10 30-4,13-9-4 3,12-9 2 0,21-8-13-2,24-13-6 2,20-7-5 0,22-3-16 0,15 4-1 0,10 4-6 3,-1 2-10-7,-8 4-15 6,-3-2 0-4,-6-5 0 3,-11-1 0-2,0-4 0 0,-4 2 0 2,-11 6 0-5,-6 9 0 6,-13 12 0-3,-17 10 0 2,-10 2 0-3,-14-2 0 1,-23 3 0 1,-14 5 0 1,-25 6 0-4,-16 9 0 1,-20 11 0 4,-13 15 0-3,-12 3 0 0,-7 5 0 0,0 0 0 1,0 0 0-1,-5 0 0 3,-48 5 0-3,-22 23 0 1,-26 6 0-1,-10 0 0 0,-3-3 0-1,-6-8 0 2,2-13 0 1,9-7 0-4,18-3 0 4,24 0 0-1,24 0-14 9,24-6-12-16,19-1-3 2,0-3 12 6,16 0 2-3,43-4 15 1,28-6 2 1,13 2 3 0,5 5-2 1,-11 2-3-4,-7 5 3 3,-16 3-2 1,-12 3 3-1,-15 0-3-3,-11 7 3 3,-8 17 6 0,-6 5 1-1,-9 1 3 1,-10-2-9 1,0 0 0-3,0-4-5 0,0-5-2 3,0-6-3-3,0-6-21 3,0-7-35-2,0 0-46 2,0-9-84-3,46-36-39 2,-15 17-59 0,2-4-496-1</inkml:trace>
    </iact:actionData>
  </iact:action>
  <iact:action type="add" startTime="15724">
    <iact:property name="dataType"/>
    <iact:actionData xml:id="d4">
      <inkml:trace xmlns:inkml="http://www.w3.org/2003/InkML" xml:id="stk4" contextRef="#ctx0" brushRef="#br1">16774 12089 666 0,'0'0'275'6,"0"0"-138"-1,0 0-28 5,0 0-47-4,173-107-10 2,-124 68-3-2,0-6-9 2,8-8-7 0,-3-4-9 0,-9 4-8 0,-3 2-5-2,-16 16-3 2,-15 10-4 0,-5 13-4 0,-6 12 0-2,0 0 1 2,0 0-1 1,0 25 2-1,0 45 11-2,0 23 37 2,0 14-44 4,0 0 1-9,-9-8 8 4,2-7-2 1,-3-4-1 0,7-7 1-1,2-9-6-1,-10-8-5 2,3-12-1 1,-5-10 0-1,-6-8-1-2,0-9 0 1,-10-2-1 2,2-9-2-1,-11-6 1-3,-1-8-5 3,1 0-11 1,-3 0-11-2,10-3 3 0,7-8 7 0,13 3 5 2,5 8 9-2,6 0 5 0,0 0 1 0,0 0-1 1,0-3 4 0,0 3 22-1,3 0 11 1,43 0 14 0,22 0 7-2,15 0-32 2,14 0 9-1,0 0-3 2,-3 0-6-2,-2 0-11 1,-7 0-6-2,-11 0-8 3,-13 0-1-1,-25 0-5-2,-12-4-17 1,-9 4-101 2,-15 0-86-2,0 0-217 0</inkml:trace>
    </iact:actionData>
  </iact:action>
  <iact:action type="add" startTime="16757">
    <iact:property name="dataType"/>
    <iact:actionData xml:id="d5">
      <inkml:trace xmlns:inkml="http://www.w3.org/2003/InkML" xml:id="stk5" contextRef="#ctx0" brushRef="#br1">20065 14995 450 0,'0'0'412'7,"0"0"-213"0,0 0-39 1,0 0-64-2,193-67-21 4,-102 2-10-4,10-10 6 3,20-7 17-2,8-6-18-1,19 1-2 2,15-8-7 0,19-6-8 0,19-14-2-2,22-8-15 4,15-10-3-2,0-2-10 1,-8 8-7-4,-9 9-5 3,-23 9-5 0,-4 10-3-2,-7 7-3 2,-8 4 0 0,-10 2 0 1,-9-5 0-2,-15 4 0 0,-25 1 0 0,-26 15 0 1,-32 21 0 0,-24 15 0-2,-18 22 0 2,-12 4 0-2,-5 9 0 2,-3 0-3-2,0 0-10 3,0 0-7-2,-8 0-2-1,-32 28 2 2,-28 11 8 0,-24 8 9 1,-9-7 3-1,-12 4-3-3,3-10 3 3,8-10-4 1,9-3 3-1,33-12-2-3,20-3-3 4,26-6-1-1,14 0 1 0,0 0-6-2,1 0-2 2,52-10 2 0,20-16-2-2,35-5 14 2,16-6 3-1,17-1 0 2,0-8-1-1,-12 7-2 0,-18 9 3-3,-27 15-2 5,-21 13 1-5,-23 2 3 3,-14 0-1-1,-18 2 4 3,-8 35 5-4,0 10-2 0,0 12-10 3,0 3 1-2,-16-5-2-1,4-10 0 2,0-11 0 2,4-10 0-4,-5-15-21 2,13-11-35 0,0 0-65-2,24-44-88 2,8 7-34-2,13-7-96 2</inkml:trace>
    </iact:actionData>
  </iact:action>
  <iact:action type="add" startTime="17537">
    <iact:property name="dataType"/>
    <iact:actionData xml:id="d6">
      <inkml:trace xmlns:inkml="http://www.w3.org/2003/InkML" xml:id="stk6" contextRef="#ctx0" brushRef="#br1">24912 12109 688 0,'0'0'228'7,"0"0"-103"0,0 0-42 1,0 0-29-2,183-78-24 2,-141 38-13 0,3-8-5 0,3-2-4 0,1 2 3-2,-3 3-2 2,-8 8-4 0,-9 9 0 0,-15 11-5-2,-1 9 1 2,-10 5-1 0,5 1 1-2,-6 2 0 2,1 0 1 0,2 30 8 0,-2 30 23-2,-1 14-21 4,-2 8 1-4,0 6 5 3,0 1 7 0,0-2-10-3,0 1-8 2,0-6-2 0,0-11-3 0,-2-17 0-2,-6-14-1 3,0-15 0-2,0-5 0-1,-5-6 0 1,-1 1-1 3,-8-5 0-4,-10-5-2 2,-4 2-1 0,-12-4 0-2,-1-3-10 2,-2 2-7-1,8-2-15 0,6 0-8 1,16 0 19 0,6 0 17 1,11 0 7-4,4 0 0 4,0 0 4-1,7 0 49 0,45 0 36-3,19 0-43 4,23 0-10-1,14-25 29-3,9-3-1 2,-1 5-10 1,-16 10-21 2,-19 8-5-3,-20 5-2-1,-19 0-19 2,-27 0-7 0,-15 0 0 0,0 0-81-3,0 0-113 3,-15 5-160 1</inkml:trace>
    </iact:actionData>
  </iact:action>
  <iact:action type="add" startTime="18544">
    <iact:property name="dataType"/>
    <iact:actionData xml:id="d7">
      <inkml:trace xmlns:inkml="http://www.w3.org/2003/InkML" xml:id="stk7" contextRef="#ctx0" brushRef="#br1">28487 14815 171 0,'0'0'652'5,"0"0"-390"3,0 0-117-2,198-90-36 2,-118 42-31 1,11-11-22-2,30-11 3-1,29-14 10 2,30-11-3 1,32-14-6-4,18-7-13 3,6-5-1 0,11-2-14 2,-4 2-10 0,7-3-1-4,2 0-8 0,-10-5 1 3,-10 5-7-3,-3-2-2 1,-17 5 3 0,-25 11-5 1,-22 11 1-2,-33 18-4 2,-40 19-2 1,-23 22 1-1,-29 13 0-3,-17 13 1 6,-14 5 0-6,0 7 0 3,-9-1 0 0,0 3-1-2,0 0-3 2,0 0-12 0,-51 14-3-1,-24 20 3 0,-18-3 16 2,-10 0 2-1,-10-4-2-3,-7-1 0 3,12-6-5 0,18-5-8 1,32-10-3-4,28-3-2 4,17 0-1 0,13-2-3-1,0 0 6-2,1 0 8-1,59-9 0 5,33-23 8-3,18-2 1-1,7 4 1 2,-5 7 3 2,-13-1-5-4,-16 9-1 1,-16 3 1 0,-12 4 2 1,-12 6-2 0,-15 2 0-1,-13 0 4 0,-7 0-1 1,-9 0 4-1,0 0 11 1,0 0-2 0,0 22-2-1,0 13 0 2,0 6-5-3,0-2-7 1,0-6-1 2,0-8-1-2,0-10-1 1,0-9-23-2,0-3-27 3,0-3-45-1,18 0-75-1,0 0-69-1,2-7-267 2</inkml:trace>
    </iact:actionData>
  </iact:action>
  <iact:action type="add" startTime="19324">
    <iact:property name="dataType"/>
    <iact:actionData xml:id="d8">
      <inkml:trace xmlns:inkml="http://www.w3.org/2003/InkML" xml:id="stk8" contextRef="#ctx0" brushRef="#br1">33034 11778 313 0,'0'0'372'7,"0"0"-215"-2,0 0-30 2,0 0-56 1,0 0 1 0,181-141-6-2,-142 104-24 2,-3-2-10 0,-2-1-7 1,-4 1-2-1,-10 2-13-3,-2 10-7 4,-5 7-1-2,-7 10-2 0,-5 5 1 1,-1 5-1-1,0 0 1 1,0 0 0-2,0 5 1 2,0 36 32 0,0 23 13 1,0 18-27-2,0 12-20 3,0-2 3-1,0 6-1-5,0-11 4 5,0-11-1-3,0-11-4 2,0-12 0-1,0-13 0 0,0-10-1 1,-1-4 0 0,-12-13-2 0,-2 1 1-1,-12-1-4-1,-5-11-7 2,-7-2-14 0,1 0 3 1,2 0 4-2,8 0 7 0,8 0 8 1,11 0 4 0,5 0 0-4,4 0 0 7,0 0 2-5,0 0 8 0,0 0 26 4,0 0 21-4,17 0 5 2,30 5 7 0,22 1-24-2,12-6-12 3,16 0-2-3,-7 0 1 2,-9 0 14-1,-17-8-15 1,-15 5-11 1,-18 3 14-4,-14 0-26 4,-8 0-8-2,-9 0-1 2,0 0-31-4,0 0-87 3,0 0-71 0,-6 11-60 0,2 8-227 0</inkml:trace>
    </iact:actionData>
  </iact:action>
  <iact:action type="add" startTime="26962">
    <iact:property name="dataType"/>
    <iact:actionData xml:id="d9">
      <inkml:trace xmlns:inkml="http://www.w3.org/2003/InkML" xml:id="stk9" contextRef="#ctx0" brushRef="#br0">11027 14689 75 0,'0'0'586'6,"0"0"-307"0,0 0-65 2,0 0-84-1,0 0-10 4,0 0-40-8,0 0-23 5,41 5-19 0,-114 18-16-2,-31 5 8 3,-37 2 11-1,-23 0-3 0,-5-5 3 0,8-8-17-3,12-1-13 3,17-2-9 3,24 0-1-2,24-1 0-3,34-1 0-1,23-3 1 3,17-6-2-1,10-3 0 1,13 0 1-1,64 0 8 1,44 0 12 0,31 0-14-2,13 3-6 2,0 2-1 0,-5 7 0 1,-23-5 1-5,-25 8 12 4,-19-7 9 1,-32-1-1-1,-25-6-6-3,-22-1-2 3,-14 0-7 1,0 0-6-1,-24 0-3-2,-60 0-6 1,-32 0-13 1,-25 0 22 0,6 0 3-2,21 0-1 3,30 0 0-1,31 4-2-1,30 1 5-1,16-5-4 3,7 0-1-2,17 0 6 2,63 0 2-4,35 0 6 3,25 0-7 0,-15 0-5 0,-25 0-2-2,-41 0 3 2,-30 0 0 0,-24 0 7 0,-5 11 1-1,-38 13-11 0,-49 3-6 1,-33 3-3 0,-21-1 4-2,-5 3-20 2,11 4-55 0,22 5-69 0,90-24-123 0,10 0-42-1</inkml:trace>
    </iact:actionData>
  </iact:action>
  <iact:action type="add" startTime="28032">
    <iact:property name="dataType"/>
    <iact:actionData xml:id="d10">
      <inkml:trace xmlns:inkml="http://www.w3.org/2003/InkML" xml:id="stk10" contextRef="#ctx0" brushRef="#br0">18414 14790 484 0,'0'0'303'7,"0"0"-178"1,0 0-72 0,0 0-19 1,0 0 1-4,0 0-15 4,0 0 5-4,-29-39 8 3,29 37 17 0,24 2 26 1,33 0 29-4,39 0 2 3,20 0-94 1,18 0 4-1,1-7 2-2,1-1 17 6,-14 2-13-7,-19-1 11 4,-29 3-1-4,-22 4-9 3,-27-3 6 0,-22 3-10 0,-3 0-4-3,-16 0-16 5,-61 0-6-4,-43 0-13 3,-48 0 19-4,-27 0-1 3,-12 0 2 0,10 9 1 0,27 2-2-2,31 6 2 2,46-2-2 0,37-2 0 0,34-2 2-1,22-5-2 0,0-6 2 1,61 0 4 1,49 0 20-2,47 0 3 0,11-11-19 1,12-1-9 2,-22 1 4-5,-31 2-1 1,-30 1 3 2,-30-1 2 1,-34 7-3-4,-12-4 11 2,-17 6-5 2,-4-3-1-1,0 3-6-2,0 0-5 2,-1 0-3 0,-27 0-6 0,-11 0 0-2,3 15 9 2,2 3 0-1,11-1 2 2,11 1-2-3,12-1 2 2,0-4 2 0,0 4 4 1,31-3-1-5,-2 1-3 5,-13-7-4-1,-7-1-2 0,-9 0 2-3,0-4-8 3,-57 0-27 0,-23-1-46 0,-8-2 26-2,-5 0 33 2,19 0-17 0,15 0 9-2,15 0 13 3,21-2 11-2,16-1 6 2,7 3 0-1,0-3 0-1,0 3 1-1,14 0 6 2,43 0 6 0,20 17 19-2,21-4-25 2,-1-3 12 1,-11-10 3 0,-15 0-6-5,-35 0-6 4,-23 0-6 1,-13 0-4-2,-4 0-9-1,-48 0-66 2,14 0-125 0,-1 0-128 0</inkml:trace>
    </iact:actionData>
  </iact:action>
  <iact:action type="add" startTime="29664">
    <iact:property name="dataType"/>
    <iact:actionData xml:id="d11">
      <inkml:trace xmlns:inkml="http://www.w3.org/2003/InkML" xml:id="stk11" contextRef="#ctx0" brushRef="#br0">9392 14942 332 0,'0'0'263'8,"0"0"-47"-1,0 0-55-1,0 0-46 3,0 0-17 0,3 110-9-3,6-66-17 0,-5 1-20 2,6 0-20 0,3-6-3-2,2-5-4 2,8-6-4 0,4-2 10 0,7-4 2-2,9-5 4 2,14-4-2 0,9 2-1 0,8-3-2-1,10-4-9 3,-1 1-3-4,4-1-5 2,7-8 7-1,12 0-7 0,3 0-3 2,11 0-3-3,-1 0 9 1,-2 0-2 2,4 0 1-2,-4 0 3-1,3 0-7 2,-2 0 2 3,5 0-4-5,-6 0-1 0,-5 0 5 1,-2 0-5 3,-3 0 0-3,-2-5-1-1,6-4-4 2,2 3 2 1,8 4-5-1,-5 2 1-3,4 0-2 6,2 0-1-6,4 0-1 4,1 0 0-4,1 0 1 7,-5 0 0-8,-5 2 0 4,-11 4 0 0,-4 3 0 0,1-4 2-2,-4 0-1 2,3 2 1 0,1-2 1 0,4-2-2-1,2-3 0 0,-9 0-1 1,-5 0-3 1,-15 0 3-3,-14 0 0 1,-6 0 0 2,-12 5-3-2,2-5 3-1,-6 2 2 3,0 4-1-2,-2 1-1-1,5-3 1 2,-5 2 1 0,7 3-2 0,-7-1-3-2,-2-1 0 2,-1-5-1 0,1 3-4 0,1 3 5-1,0 4 0 1,6 2 3-1,-8 3 5 2,0 0-4-2,-13-3 0 0,-5-9-1 1,-3 3 0-2,-3 1 1 1,5 5-1 0,3 12 2 2,2 10-2-2,4 11 1-1,-2 21-1 2,5 8-1 0,-5 9 1-2,-5-3-2 2,-3-13 2 0,-7-12 1 0,-4-27-1-2,-6-10-2 2,4-15 2 3,-4-5-1-5,-2 0 0-1,8 0-8 4,-5 0-9-2,6-13-5 1,1-21 10-1,-1-14 5 1,3-6 4-1,-2 5 3-1,-6 0-2 4,-1 4-2 0,-1 8-3-5,0 6-6 1,4 4 4 3,0 7 7 0,6-3 1-4,6 10 2 3,2-1 3-1,-1 2-1 2,5 4 2-3,6-1-4 2,4 7 5-1,6 2-3 3,2 0 4-5,9 0-1 2,9 6-1 1,3 10 2 2,9 7 1-5,-1-4-2 0,1 1 3 6,-1-3-5-5,-4 0 0 2,-4-7 1 0,0-3-1 0,-2-2 0-2,-1 1-1 2,-7 0 1 0,6-1 0 0,-3 7 0-2,2 1 2 1,2 1-3 3,9-2 3-3,1 1-2 0,9-4 0 4,-6-1-3-5,5-3 2 3,-2 5-2-3,-6 1-1 3,-1 3 1-2,-4-2-1-2,-8-2 0 4,-1-2 0-2,-6-1 0-2,-2-2 2 5,2-5-2-3,-2 0 1 1,3 0 0-3,5 0-1 4,-1 0 2 0,-2 2-1-2,-5 1 1-2,-4 4-1 4,-6-2 1 1,-1-3-1-4,1-2 1 2,-9 0-1-2,4 0 0 4,2 0 1-4,-3 0-2 2,5 0 2-1,4 0-2 0,2 6 2 1,-4-6-1 0,1 0 1 0,-5 7-1-2,-1-7 1 1,-2 0-1 1,0 0 0 1,1 0 0-4,-1 0 0 4,0 0 0-1,-5 0 0 0,-5 0-2-2,2 0 2 0,4 0-1 2,-2 0 0 0,2 0 1-1,2 0 0 0,2 0 0 2,-2-7 0-1,2-1 1-3,-6-1-1 4,10 1-1-2,-5 0-1 1,-3-6 2-2,10 3-2 2,-9-1 1 0,3 1 1 0,1 3 0-1,-7-5-1 0,-6 8 0 2,3 1 1-4,-3 0-6 3,3 4 5 1,4 0 1-2,4 0 1-1,-5 0-1 3,-1 0 0-2,-3 0-1 2,-8 0 0-4,5-5-2 3,14-12-3 2,-2 0 1-4,-2 0 1 0,-5 5 3 3,-5 9 1-2,5 1 0 0,-4-3 0 1,2-1 1 0,8 0-3-1,-1-2 1 1,1 3 1-1,-2 5 0 0,1-7 0 1,-1 7 0-2,-4 0 0 3,-5 0 0 0,-7 0 0-3,3 0-3 0,-6-2 0 2,3-4 1 3,-1 2-1-6,-6 3 2 1,1-3-6 2,-4 4 6 2,0 0-3-4,-3-2-2 0,0-4-4 3,4-5-4 0,5-9 0-3,-5-11-6 0,1-6 0 2,-3-7 7 2,1 0 4-4,-3-10 9 0,3 6 0 4,0 0 0-2,4-2 0-2,3-7 1 0,-4-2-1 4,3 4 0-1,0 4-2-4,-5 11-5 3,-1 18-15 0,-3 5-21 0,0 5-36-2,-23 12-74 2,5 0-95 0,11 17-174 0</inkml:trace>
    </iact:actionData>
  </iact:action>
  <iact:action type="add" startTime="35270">
    <iact:property name="dataType"/>
    <iact:actionData xml:id="d12">
      <inkml:trace xmlns:inkml="http://www.w3.org/2003/InkML" xml:id="stk12" contextRef="#ctx0" brushRef="#br0">14681 18702 74 0,'0'0'162'8,"0"0"-66"-1,0 0-14-1,0 0-12 4,0 0-20-4,0 0-13 0,0 0-30 2,145-57-7 2,-138 46-24-4,-4 0-28 0,0 3-10 2,2 3 35 2,0-2 15-4,0-1-8 1,3 3 12 0,1-1 8 3,0 0 16-4,2 1 84 2,13-5 96 0,0 5 22 0,8-7-71-2,-3 5-23 2,-1 1-15 0,-5 1-6 0,-3 5-37-2,-11 0-11 0,-9 0 8 4,0-6-10-2,0 6-27-2,-3 0-17 2,-55-8-9 0,-33-4-2-1,-30-5 2 0,-3 4 2 2,3-2 0 0,14 5-2-2,25 3 0 0,29 7-2 1,24-5 2 0,19 2-1-2,10 3 1 1,19 0 1 1,74 0 8 0,55 0 91-2,34 0-55 1,5-5-27 1,-13-1 18 0,-38 6-15-2,-31 0 6 2,-41 0-10 0,-27 0 8-2,-21 0 2 3,-16 0-13-2,0 0-11 2,-69 11-3-4,-39-3-38 3,-50 4 15 3,-21-4 18-6,-11 4 3 1,-3 8 2 2,26 2 0 1,33 3-1-3,38-6-1 2,45-14-1 0,29-1 3-1,22-4 0 1,28 0 0-2,73 0 6 4,56-9 15-4,44-10-19 2,-1-4 2-1,-23 9 0 3,-32-3-4-4,-48 9-3 3,-43 8 1-4,-21 0 1 6,-25 0 1-6,-8 0 0 3,-11 0-1 0,-62 0-13 1,-30 0-30-3,-35 0 36-1,-7 0 7 5,4 0 1-3,30 0 3-1,38 0-3 3,37 0-2-1,29 0-1 0,7 0 3-2,50-12 3 2,61-6 9 0,32-14 13-1,21 0-19 0,-10 8-6 2,-27 4 1-2,-28 7-2-1,-33 9 2 2,-32 4 0 0,-18 0 4 0,-16 0 0-2,-6 0-5 3,-58 24-6-2,-27 0-27 0,-30 1 26 1,-5-5 5-2,6-8 2 3,6-9 0-3,28-3 2 3,31 0-2-2,29 0 0 2,26 0-5-4,17 0 5 4,72-20 2 0,31-7 12-2,25 3-7-2,-2 4-5 3,-15 0 2 0,-22 10-3 0,-38 10 0-2,-32-6 2 2,-18 6 2 22,-18 0-4-28,0 0-2-1,-51 0-6-1,-45 0-21 7,-20 6 2 0,-13-6 25-3,-7 0 1 6,20 0 0-1,10 0 0-1,32 0 0-4,31 0 0 6,20 0 0-3,23-6 0 1,0-8 0-1,36-11 0-1,36-6 19 2,27-6 7 0,4 12-20 0,-6 7-1 0,-17 11-5-2,-22 7 2 3,-24 0-1-1,-12 0 2-1,-15 0 4-1,-7 0-3 2,0 0-4 0,-46 0-4-1,-28 0-23 1,-20 0 7 0,-9 0 18-1,17 0 1 0,14 0 0 0,24 0 1 2,23 0-22-2,11 5-28-1,5 27-35 2,9 26-40 0,0-15-112 0,0 7 91-1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1:42.930"/>
    </inkml:context>
    <inkml:brush xml:id="br0">
      <inkml:brushProperty name="width" value="0.05292" units="cm"/>
      <inkml:brushProperty name="height" value="0.05292" units="cm"/>
      <inkml:brushProperty name="color" value="#FF0000"/>
    </inkml:brush>
  </inkml:definitions>
  <iact:action type="add" startTime="2338">
    <iact:property name="dataType"/>
    <iact:actionData xml:id="d0">
      <inkml:trace xmlns:inkml="http://www.w3.org/2003/InkML" xml:id="stk0" contextRef="#ctx0" brushRef="#br0">19188 5898 451 0,'0'0'308'2,"0"0"-125"-2,0 0-82 0,0 0-48 0,0 0-6 0,0 0-27 0,0 0 8 0,17 104-3 0,-17-76 6 0,0 3 9 0,0 0 5 0,0-5-10 0,0-9-18 0,0-7 4 0,0-6 3 0,0-4-8 147,0 0-3-146,0 0 4-1,0 0-2 0,22 0 5 0,6 0-15 0,14 0 16 0,7 0 3 0,13 3 4 0,8-3-2 0,11 0-9 0,-1 0 4 0,4 0-2 0,-5 0 9 1,-8 0 5-1,1 0-2 0,-3-3 3 0,2-4-8 0,-1 2-8 0,-4 3-7 0,-5-2 4 150,-1 2-8-150,-12 2 0 0,-12 0-3 0,-7 0 0 0,-15 0-2 0,-5 0 0 0,-5 0 3 0,-4 0 0 0,5 0 4 0,-5 0 0 0,0 0-2 0,3 0-2 0,-3 0 0 0,0 0-4 0,2 0 2 0,-2 0-3 0,0 0-1 0,3 0-1 1,5-17-4-1,3-12 3 4,5-11-1 158,0-12 1-162,-3 1 0 0,-6 9-2 0,-2 15-18 0,-5 14-30 0,0 13-62 0,0 0-70 0,0 22-98 0</inkml:trace>
    </iact:actionData>
  </iact:action>
  <iact:action type="add" startTime="3280">
    <iact:property name="dataType"/>
    <iact:actionData xml:id="d1">
      <inkml:trace xmlns:inkml="http://www.w3.org/2003/InkML" xml:id="stk1" contextRef="#ctx0" brushRef="#br0">19398 6078 113 0,'0'0'508'1,"0"0"-310"-1,0 0-43 2,0 0-66 144,0 0-19-146,0 0-25 0,100 180 9 0,-100-126 11 0,-4-2-7 1,-25 2-21-1,-10-1 5 0,-6-2-12 0,-12-1-5 0,-12-2-15 0,-16-5-1 0,-9-7-4 0,-10-4-4 0,-12-7 1 0,-6-9-1 0,-10-12-1 0,-5-4 1 0,-3 0 1 0,8-32 3 150,-2-5 4-149,6 4 0-1,2 2-2 0,0 3 15 0,-6 2-6 0,-29 1-1 0,-36-5 2 0,-34-7 38 0,-37-5-31 0,-29-8-21 1,-12-4-3-1,-17-10 3 0,-3-2 2 0,-11 2-3 0,-18 2 3 0,-21 17-3 1,-11 16-2-1,11 25-1 0,16 4 1 0,33 19 0 0,14 32 2 155,17 2 5-155,3 3-3 0,1 1-1 0,3-7-2 0,11-2 0 0,11-6-1 0,15-2 7 0,18 1-2 0,3 7 1 0,1 6 3 1,-3 3 1-1,8 15 4 0,2 1-14 0,24 0 10 0,21 0-1 0,20-2-1 0,38-4-3 0,26-3 2 0,26-4-5 0,17-6 0 3,15-2 2 138,12-5-1-141,1 2 0 0,2-7-3 0,4-5 1 0,0-13 0 0,4-3-2 0,4-4 1 0,-4-4 0 0,-1 8 0 1,-6 3 0-1,-6 9 0 0,-2 7-5 0,-2 9 2 0,2 3-1 0,7 10 4 0,6 19 2 0,5 18 1 0,3 13 0 0,4 0 0 251,-4-4-3-251,-3-26-1 0,-3-18 1 0,-1-19-1 0,4-18-1 0,0-7 1 0,8-4 0 0,3-6 0 0,-6 1 1 0,5 3 2 0,-7 3-1 0,5-3 0 0,0 1 1 1,-1-4 3-1,6-9-5 0,0-2-3 0,0 0-3 1,0-19-9-1,0-24 14 0,0-13-1 0,0 6 2 0,-4-1-1 0,-5 4 1 0,2 7-2 0,3 3-2 0,-2 13 0 0,3 3 2 0,-1 10-5 0,1 11-3 0,-4 0 6 0,-4 7 4 0,-2 28 3 1,0 11 4-1,9 4 0 211,-6-5-3-211,7-1 0 0,0 2 5 0,3-6 0 0,0-10-1 0,0-8 10 0,0-16 7 1,3-6 16-1,43 0-11 0,25-11-22 0,24-25 7 0,18-4 4 0,7 5 1 0,2 0-7 0,-11 13-11 0,-27 8-2 0,-18 14-1 0,-27 0-15 0,-15 0-113 0,-24 16-131 0,0 1 43 0</inkml:trace>
    </iact:actionData>
  </iact:action>
  <iact:action type="add" startTime="4936">
    <iact:property name="dataType"/>
    <iact:actionData xml:id="d2">
      <inkml:trace xmlns:inkml="http://www.w3.org/2003/InkML" xml:id="stk2" contextRef="#ctx0" brushRef="#br0">12063 6312 224 0,'0'0'178'3,"0"0"-30"132,0 0-18-135,0 0-10 0,0 0-17 0,0 0-24 0,-4-29 4 0,-21 53-7 0,-1-3-19 0,-4 3-13 0,-9 8-4 1,3 0-6-1,-5 7 4 0,0 3-8 0,1 8-9 1,-1 12 4-1,2 6 1 1,9 7-2-1,1 10-5 0,4 5 2 1,8-4-4 136,4 3-2-136,7-8-2 0,6 0-3-1,0 4 8 0,0 1-3 0,3 10 0 0,26 8-4 0,0 2 8 0,7 8-9 0,0 4-3 0,5-10-2 0,2 1 2 0,5-17-4 0,0-14 7 0,-8-4-1 1,4-7 6-1,-11 0 6 1,-1-5-10-1,-3-6 0 135,-14-11 9-135,1-9-3 1,-3-6-5-1,-6-3-6 0,2-5-5 0,-7-7 0 0,-2-2 1 0,2-6-2 0,-2-5 0 0,0 0-1 0,0 2-1 0,0-4 2 0,0 2-6 0,0-2 4 0,-2 0-4 0,-37-8-1 0,-20-29 1 0,-5-8 3 137,-10-3-1-136,3 0-3-1,2 7-2 0,9 1-6 0,12 9-3 0,8 1 6 0,14 2 4 0,13 4 3 0,7 2 3 0,6 4 2 0,0 9 3 0,0 1 1 0,8 8 3 0,29 0 32 0,8 0-1 0,11 32 7 0,4 5 2 0,6-1-5 140,-8-2-14-140,2-3-5 0,-10-2-3 0,-9-10 5 0,-8-3-7 0,-4-1-18 0,-5-7 0 0,-13-1 0 0,5-7 0 0,1 0 0 0,15-30 0 0,3-28 0 0,1-19 0 0,-2 2 0 0,-7 2 0 0,-6 8 0 0,-1 16 0 0,-4 5 0 1,3 11 0 140,2 9 0-141,10 7-141 0,-18 17-135 0,7 0 153 0</inkml:trace>
    </iact:actionData>
  </iact:action>
  <iact:action type="add" startTime="6499">
    <iact:property name="dataType"/>
    <iact:actionData xml:id="d3">
      <inkml:trace xmlns:inkml="http://www.w3.org/2003/InkML" xml:id="stk3" contextRef="#ctx0" brushRef="#br0">23687 5745 275 0,'0'0'180'1,"0"0"-3"-1,0 0 7 0,0 0-27 0,0 0-26 0,-42 187-14 0,39-130 12 0,0-3-38 1,3-7-29 139,-4-8-8-140,4-3-10 0,0-12-12 0,0-3-1 0,0-6-7 0,0-4 4 0,38-3 3 0,21-2-2 0,24-3-16 0,14-3 1 1,12 0 14-1,1 0 24 0,-3 0-4 0,-7 2-10 0,-12 3-9 0,-12 3-3 0,-15-6-3 0,-9-1-23 0,-14 3 0 3,-11-2 0 139,-15-2 0-142,-5 4 0 0,-3-4 0 0,-4 0 0 0,0 0 0 0,0 0 0 0,0 2 0 0,0 2 0 0,0-4 0 0,0 0 0 0,0 0 0 0,0 0 0 0,0 0 0 0,16-19 0 0,5-39 0 0,3-27 0 0,-5-10 0 0,-9 10 0 0,-4 24 0 137,-6 25 0-137,0 19-70 0,-6 17-81 0,-11 0-104 0,-2 14-127 0</inkml:trace>
    </iact:actionData>
  </iact:action>
  <iact:action type="add" startTime="7362">
    <iact:property name="dataType"/>
    <iact:actionData xml:id="d4">
      <inkml:trace xmlns:inkml="http://www.w3.org/2003/InkML" xml:id="stk4" contextRef="#ctx0" brushRef="#br0">23968 6253 410 0,'0'0'360'1,"0"0"-150"-1,0 0-97 0,0 0-34 0,0 0-33 1,9 153 11 0,-16-88-3 139,-13 6-1-140,-7 0-10 0,-7 1-6 0,-11 2-10 0,-3-5-7 0,-9 0-8 0,-9-8-3 0,-8-7-3 0,-6-13-4 1,-4-9 1-1,-2-8 0 0,-9-1 0 1,6-3-1-1,-6 3-1 0,2 2 0 0,-1-3 1 0,-2 4 0 0,-4-7 3 0,-3-2 3 138,-4-4 2-137,-3-6 0-1,-5-2 3 0,-4-2 2 0,-2 0-4 0,-4 3-1 0,-1 1-8 0,-8 3 4 0,-6-3-4 0,-11-1 4 0,-4-3 10 0,-2-3-3 0,4 0-3 0,5 0-2 0,15 0-2 0,5 0-1 0,12 0-5 1,3 4 3 141,9-4-2-141,2 0 1-1,-9 0-1 0,-8-7 2 0,-7-16-2 0,1-1 1 0,3 4-2 0,6 3-2 0,6 7-1 0,6 3 2 0,2 5-1 0,9 2 1 1,9 0 0-1,8 0-1 0,9 0 1 0,2 0-1 0,8 5 1 0,1-1 1 0,-1 6 0 134,-2-5 0-133,-7 4 0-1,-6-1 1 0,-8-5-1 0,3-3 2 0,-2 0 0 0,10 0-1 0,9-25 1 0,4-2-2 0,16 3 0 0,7 8 2 0,8 7-3 0,6 9 1 0,-1 0 0 0,5 0 11 0,2 0 11 0,-4 0 7 0,1 0 5 4,0 0-19 1,1 0-11 135,-5 0-3-140,1 0 2 0,-1 0 2 0,3 0-2 0,-2 0 18 0,6 0-13 0,6 0-2 0,-4-3 3 0,0 3 5 0,-2-2-8 0,-13-5-5 0,-18 4 3 1,-25-2-2-1,-27 3-1 0,-26 2 21 0,-18 0-8 0,-8 0-9 0,-9 0-4 1,2 0-2 137,4-10 2-138,8-6-2 0,18-1 2 0,19 3-1 0,11 9 1 0,6 5-1 0,8 0 1 0,-3 25 0 0,4 9 8 0,8 0 5 0,8-3-6 0,3-5-5 1,15-2-1-1,8-4-2 0,15 0 3 0,-6 2-3 0,9 8 4 0,4 4-1 133,-9 6 3-133,5-2 2 0,-11 3-5 0,-5-4-1 0,-5-2-1 0,1-3 0 0,6-8-1 0,1-1 1 0,-3 1-1 0,-2 0 0 0,-8 7 1 0,-12 11-1 1,-22 15 3-1,-8 14-3 0,-1 6 1 0,2-1-1 0,13-2-1 0,14-16 0 136,7-10 0-135,13-16 0-1,6-7 1 0,8-3 0 0,2-3 0 0,-7 1 0 0,-14 8 0 0,0 3 0 0,-14 4-1 0,-2-5-2 0,13-5 5 0,9-5-3 0,22-9 1 0,9-3-1 0,8-5-1 0,0 1-1 0,0-3-2 0,-4 3-2 4,0 1 7 138,-4 2 1-142,4 1 1 0,-7-1-1 1,6 6-1-1,2-9 0 0,3-4-1 0,0 0 1 0,0 0-5 0,8-28-3 0,28-23 2 0,4-5 4 0,0-3 4 0,0 0-2 0,1 7 0 0,-5 1 0 0,-6 8 0 0,-1 11 0 0,-13 8 0 0,-4 7 0 156,-5 9 1-156,2 3 0 1,-5 2 0-1,1 3-1 0,-5-4-1 0,0 4 1 0,0 17-1 0,-32 37 1 0,-25 13 0 0,-15 6 0 0,-5-8-1 0,-3-8 1 0,9-10-1 0,13-16 0 0,19-8-2 0,19-13 3 0,9-1 0 0,11-2 0 0,0-6 2 0,0 2 0 1,27 3 0 143,33 5 0-143,32 0 1-1,3 7-2 0,13-4 1 0,-1-3 4 0,-16-9-1 0,-5-2 0 0,-15 0 0 0,-15 0-3 0,-3-5-2 0,-8-15 0 0,-6-4 0 0,-10 9-2 0,-2-5-9 1,-2 6-45-1,-2 5-110 0,-16 9-135 0,3 0-104 0</inkml:trace>
    </iact:actionData>
  </iact:action>
  <iact:action type="add" startTime="9409">
    <iact:property name="dataType"/>
    <iact:actionData xml:id="d5">
      <inkml:trace xmlns:inkml="http://www.w3.org/2003/InkML" xml:id="stk5" contextRef="#ctx0" brushRef="#br0">16071 7250 496 0,'0'0'224'26,"0"0"-97"-26,0 0-49 0,0 0-25 0,0 0 3 0,0 0-9 0,0 0-1 0,16-19-6 0,-45 66 14 0,-4 14 6 0,-8 16-4 1,4 8-16-1,0 7-4 0,7 9-10 0,1 8-6 147,12 16 3-145,6 1 2-2,9-8 14 0,2-14 3 0,0-20 2 0,7-10-10 0,16-7-6 0,6-3-5 0,-1 1-2 0,2 1-6 0,-4-10-3 0,-6-7-1 0,-5-6 0 0,-6-13 3 0,-2-6-8 0,-7-11-4 1,0-4 6-1,0-6-6 0,0-1-2 0,0-2 1 148,0 3 1-148,0 2-2 0,0-2 2 0,0 0-2 0,0-3-4 0,-25 0-1 0,-18 0-1 0,-14-23 2 0,1-12-2 0,-4-5 2 0,8 6 0 0,7 6 2 0,7 2-3 0,9 8 4 0,12 3-4 0,7 4 5 0,8 5 0 0,2 2 0 0,0 3-1 3,0-1 3 143,0-3-2-146,0 5 0 0,12 0 8 0,29 20 10 0,18 22 17 0,2 6-15 0,3-5 18 0,-8-6 3 1,-9-10-1-1,-10-7-7 0,-5-6-7 0,-10-3-17 0,-9-4-9 0,1-7 0 0,5 0 0 1,7 0 0-1,5-37 0 0,2-18 0 0,3-6 0 0,-8-1 0 148,-3 0 0-148,-5 9 0 0,-6 13 0 0,-5 13 0 0,-5 10 0 0,-4 7 0 1,0 10 0-1,0 0-53 0,5 17-111 1,-1 12-130-1,2 13 47 0</inkml:trace>
    </iact:actionData>
  </iact:action>
  <iact:action type="add" startTime="13972">
    <iact:property name="dataType"/>
    <iact:actionData xml:id="d6">
      <inkml:trace xmlns:inkml="http://www.w3.org/2003/InkML" xml:id="stk6" contextRef="#ctx0" brushRef="#br0">6777 15967 633 0,'0'0'299'2,"0"0"-164"-2,0 0-43 0,0 0 34 0,-236 32-28 0,118-15-37 0,-9-6-9 0,-14-6-5 0,1-1-1 0,-1-4-7 1,0 0-1 155,1 0 0-156,6 0-6 0,-2 0-7 0,7 0-7 0,-12 0-1 0,-12 0-2 0,-14 0 0 0,-10 0-1 0,-8 0 6 0,1 0-16 0,4 0-2 0,-6 1 7 0,10 11-2 0,9-10-1 0,13 11-5 0,16-3 3 0,14-3 6 1,8-7-5-1,11 2-1 0,1-2 1 0,11 0 2 136,-1 0-4-135,0 0 0-1,4 0 3 0,-6 0-1 0,8 3-4 0,-5-3 6 0,13 0-5 0,9 0-2 0,11 0-2 0,13 0 2 0,14 0-1 0,-1-12 1 0,7 2 0 0,7-3-2 0,-9 11 1 0,5 2 1 0,0 0-2 0,-5 0 2 141,6 0 0-141,-2 0 1 0,2 0 0 0,0 0-1 0,-11 0 1 0,1 0-2 1,-11 2 3-1,-3 1-4 0,-3 0 2 0,4-3 0 0,-2 4 0 0,8-4-2 0,3 0 1 0,1 0-4 0,11 0 2 0,2 0-2 0,-3 0 4 0,0 0-10 0,-3 0 7 137,-3 0 0-135,5 0 4-2,1 0-7 0,-1 0 3 0,14 0 3 0,6 0-3 0,0 0 4 0,5 0-1 1,-2 0 0-1,0 0 2 0,-1 0-2 0,0 0-2 0,-4 0-2 0,5 0 2 0,-4 0 2 0,0 7 0 0,3-1 2 0,1 1-2 0,1-2 2 134,-6 3-3-134,2-2-1 0,-6 5-7 0,1 4-5 0,-6-6-9 0,0 8 1 0,5-4 4 0,-3-5 1 1,9 1-3-1,-3-4 6 0,4 0 11 0,2-2 2 0,-1 1 2 0,-3 1-1 0,-3 3 0 0,-2-3 2 0,-3 1-1 0,5-2 1 136,1-2-2-136,4-2 0 0,2 0 0 0,1 0-9 0,1 0 0 0,-2 0 4 1,-3 0 5-1,-1 6 0 0,-8 3 1 0,-4 4 0 0,3 6 0 0,-4 3 1 0,3 5-1 0,3-2 0 0,5 8 2 0,1 4 0 0,5 6 0 0,1-11-1 139,2 11 1-138,-5-4-2-1,0 3 0 0,2 10 0 0,1 1 0 0,0 17 1 0,-4-6-1 0,4 4 0 0,-5 5 0 0,4-2 1 0,-5-16 0 0,5 6-2 0,4-4 2 0,0 2-1 0,0 1 0 0,0 9 1 0,0 2 2 0,0 8-2 1,0 10 5 143,0-1-2-143,0-13-3-1,0-6 0 0,0-15 0 0,0-7-1 0,0-6 3 1,0 10-3-1,-6 0 0 0,-11-1-1 0,-2 6 1 0,2 1-1 0,-7-7 1 0,8-1 0 0,5-10-3 0,2-9 2 0,5-5 1 0,4 1 0 0,0 4 2 0,-3-4-2 141,1 0 1-140,-6 4-1-1,5-5 0 0,-1 1-2 0,1-13 2 0,3-8 0 0,0 2 0 0,0-7 0 0,0 5 0 0,0-5 1 0,0 0-1 0,0 0 3 0,0 0-3 0,0 0 2 0,0 0 0 0,0 7 2 0,18 6 1 0,4-1-2 0,-3-1 2 4,-2 3-3 143,-2-14 0-147,1 5-2 0,7-5 0 0,-3 0 0 1,11 0 2-1,-1 0 0 0,2 0 2 0,-3 0 6 0,7 0 1 0,1 0-1 0,3 0 8 0,12 7 0 0,-1-7-8 1,10 0 0-1,3 0-3 0,5 0-2 0,-2 0-1 0,-2 0 5 0,1 0 3 1,0 0 1 148,-1 0 1-149,8 0 0 0,4 0-3 0,2 0 1 1,3 0-3-1,2 0-1 0,-5 0 2 0,3 0-5 0,3 0 1 0,-7 0 4 0,9 0 0 0,-1 0 0 0,1-7-4 0,-3 2 2 0,-3-7-5 0,0 6 5 0,-4 4 0 0,12-3-8 0,-1-1 0 0,2 0 0 150,7-2 0-150,-3 8 0 0,-1-5 0 1,3-2 0-1,2 7 0 0,-4-5 0 0,-1-2 0 0,-4 6 0 0,3 1 0 0,3 0 0 0,-1 0 0 0,1 0 0 0,0 0 0 0,-1 0 0 0,-1 0 0 0,4 0 0 0,-3 0 0 0,0 0 0 0,-1 0 0 1,-6 1 0 146,6 6 0-146,-8-7 0-1,-2 0 0 0,1 0 0 0,0 5 0 0,6 2 0 0,6-2 0 0,-1 3 0 0,-5 4 0 0,1-7 0 0,-2-3 0 0,-8-2 0 0,6 4 0 0,0-4 0 1,7 0 0-1,8 0 0 0,1 0 0 0,4-4 0 0,0-3 0 0,-7 1 0 200,-7 0 0-200,-2-2 0 0,-14 3 0 0,3-2 0 0,-3 2 0 1,7-3 0-1,4 2 0 0,2 0 0 0,-3 1 0 0,-4-1 0 0,-5 3 0 0,-3 0 0 0,3 3 0 0,-2 0 0 0,-5 0 0 0,7 0 0 0,-5 0 0 0,-7 0 0 0,0 0 0 0,-10 0 0 0,-4 0 0 0,-8 0 0 0,-11-2 0 0,-5-3 0 0,-12-2 0 0,1 1 0 1,-10-2 0 148,3-9 0-148,3-19 0-1,0-16 0 0,-5-17 0 0,-5-17 0 0,5-11 0 0,-6-13 0 0,5-4 0 0,-1-18 0 0,-3-5 0 0,1-7 0 0,-4-11 0 0,0-3 0 0,0 0 0 0,0 22-7 0,0 18-15 0,-4 22 0 0,-2 17 13 1,-1 10 0-1,-1 0 6 143,-5 7 0-143,-3 0 0 1,-4 6-2-1,0 6-5 0,4 11-7 0,1 8-1 0,2 10 8 0,3-1 0 0,-3 7 6 0,3 0 3 0,3 0 0 0,-1 4 1 0,3 3 1 0,-5-4-1 0,1 4 1 0,-6 3 0 0,-15 5-1 0,-9-8 1 1,-22-4 0 2,-10-5 0 146,-6-3 0-149,-4 1-1 0,-2-1 0 0,-2 3 1 0,1-3 0 0,-5 3 0 0,-4 9 1 0,6 3-2 0,11 5 1 0,2 0-1 0,13 0-5 0,4 5-36 0,7 15-97 0,18-1-35 0,32-13-73 0,0 1-247 0</inkml:trace>
    </iact:actionData>
  </iact:action>
  <iact:action type="add" startTime="16831">
    <iact:property name="dataType"/>
    <iact:actionData xml:id="d7">
      <inkml:trace xmlns:inkml="http://www.w3.org/2003/InkML" xml:id="stk7" contextRef="#ctx0" brushRef="#br0">8673 17207 693 0,'0'0'246'2,"0"0"-110"-2,0 0-10 0,0 152-34 0,9-77-7 0,10 18-16 0,2 6 16 132,2-6-5-130,2-11 1-2,-6-18-13 0,1-27-11 0,-15-18-15 0,3-19-7 0,0 0-3 0,31 0-2 0,26-56 2 0,38-34-4 0,27-28-23 0,18-32-4 0,9-25 3 0,-1 2-2 0,-14 15 4 0,-19 32-6 0,-33 50-2 1,-22 32-1 2,-24 31-1 140,-21 13-31-143,-10 0-74 0,6 44-98 0,-19-6-146 0,13 19-644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8:48.8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13648">
    <iact:property name="dataType"/>
    <iact:actionData xml:id="d0">
      <inkml:trace xmlns:inkml="http://www.w3.org/2003/InkML" xml:id="stk0" contextRef="#ctx0" brushRef="#br0">7560 7139 312 0,'0'0'448'10,"0"0"-268"-10,0 0-57 0,0 0 8 0,0 0-51 0,0 0-9 0,85 0-17 0,-33 0-11 0,8 0-11 0,8 0-4 0,13 0-1 0,9-7 2 0,7 4 3 0,6 0-4 0,1 3-5 0,8 0 0 0,7 0-2 1,16 0-3 2,5 0-2 119,1 0-4-122,0-5-4 0,-14 2 4 0,2 3 1 0,-17 0 2 0,-2 0 2 0,-7 0 0 0,-9 0-12 0,9 0-2 0,1 0-1 0,17 0-2 0,9 0 0 0,1-14-1 0,-10 0 1 1,-5 5 0-1,-16 9 0 127,-6 0 6-127,-9 0 2 0,-1 0-3 0,-2-4-1 0,-1-9-3 0,-5-4-1 0,-15 3 0 0,-21 1-1 0,-15 5 0 0,-11 8 1 0,-14-4 0 0,0 4 1 0,0 0 0 0,0 0-1 0,0 0 0 0,-39 0-6 0,-35 0-1 129,-36 0 7-129,-23 0 4 0,-28 4-3 0,-13-4 0 0,-10 0 0 0,3-4 2 0,10-9-2 0,5 1 2 0,10 0 3 0,-11 4-2 0,-2 4 2 0,-2 4 0 0,4 0-5 0,6 0-1 0,0 4 0 0,16 11 0 1,7 4 0 1,12-3-1 140,20 1-1-142,14 0 2 0,6-2 0 0,18-4-1 0,11-3 0 0,11-2-1 0,8-3-2 0,12 2-1 0,10-2-4 1,12-3 0-1,4 4-5 0,0-4 4 1,0 0 8-1,0 0 1 0,0 0-2 0,30 0-1 0,40 0 0 0,39 5 4 0,37 14 1 122,48 7 2-122,37 1-3 0,30 2 2 1,7-6-2-1,-14-6 3 0,-25-8 2 0,-19-9-5 0,-19 0 0 0,-7 0-2 0,-3 0-1 0,-5-17 2 0,-8-1 2 0,-14-1-3 0,-14 2 3 0,-27 2-3 0,-29 3 4 112,-26 7-2-111,-27 5 0-1,-15-2 2 0,-9 2 2 0,-7 0-1 0,0 0 0 0,-3 0-2 0,-58 0-1 0,-43 23-2 0,-44 2 2 0,-32-9 2 0,-24-5-2 0,-8-11 2 0,-4 0-1 0,8 0 2 4,7 0-2 113,0-11 0-117,11-12-1 1,3 1 6-1,13 3-6 0,19 10-3 0,17 7-2 0,25 2 2 0,29 0 1 0,35 0 1 0,23 0-1 0,26 8 0 0,16 1 0 0,71 8-3 0,50-1 5 0,53 6 0 3,35 5 2 116,19-3-2-119,-10-1 4 0,-29-9-4 0,-28-6 0 0,-30-8-2 0,-13 0 2 0,-20 0 0 0,-24 3 0 1,-23-3 2-1,-24 3 2 0,-21-3 2 0,-15 0-4 0,-7 0 2 0,-88 11-4 0,-67 8-8 0,-71 4 5 116,-37-6 3-116,-16-6 2 1,13-5-2-1,23-1-4 0,28-2-80 0,44 7-115 0,142-6-59 0,29 2 60 0</inkml:trace>
    </iact:actionData>
  </iact:action>
  <iact:action type="add" startTime="23907">
    <iact:property name="dataType"/>
    <iact:actionData xml:id="d1">
      <inkml:trace xmlns:inkml="http://www.w3.org/2003/InkML" xml:id="stk1" contextRef="#ctx0" brushRef="#br0">3452 12950 750 0,'0'0'192'1,"0"0"-88"-1,0 0-37 0,0 0-25 1,0 0 6-1,-5 98 20 0,3-81 6 0,-3 0-7 0,2-4-11 0,3 2-10 0,-3-4-7 0,0-2 3 0,3-5-13 0,-4 0-10 0,4-2-3 123,0-2-10-123,0 0-2 0,0 0-2 0,0 0 4 0,0 0 0 0,0 4 14 0,0-1-2 1,13 2-3-1,15 0-12 0,8-2 1 0,0 2 1 0,2-1 8 0,5-1 1 0,11-1 1 0,4 1 0 0,6-3-7 0,5 0 2 119,-5 0-3-119,6 0 3 0,-1 0 6 0,2 0 0 0,-1 0 0 0,1 0-3 0,7 0-3 1,-1 0-3-1,6 0 4 0,-2 0 1 0,-6 0-3 0,-4 0 4 0,-4 0 2 0,-3 0-3 0,5 0-5 0,-2 0-2 119,1-5-3-119,4 2 2 0,2-2-3 0,2-2 1 0,-7 5 2 0,-6-1 1 0,-7 3 2 1,1 0 0-1,-8 0 3 0,3 0-7 0,3 0-3 0,2 0 0 0,7-3 0 0,-2 3 0 0,2 0 0 0,0 0 0 113,-1 0 0-113,-3 0 0 0,-2 0 0 0,-3 0 0 0,0 0 0 0,1 0 0 0,1-2 0 0,1-1 0 1,1-3 0-1,5 2 0 0,-3 0 0 0,3 1 0 0,-5-1 0 0,-2 2 0 0,1-2 0 121,-2-1 0-121,-5 3 0 0,1-1 0 0,-11 3 0 0,-1 0 0 0,1 0 0 0,-5 0 0 0,0 0 0 0,-1 0 0 0,-1 0 0 1,8 0 0-1,-2 0 0 0,-2 0 0 0,1 0 0 0,-1 0 0 0,-2 0 0 113,-6 0 0-113,4 0 0 0,2 0 0 0,-3 0 0 0,2 3 0 0,-9-1 0 0,0 1 0 0,-3-1 0 0,-5-2 0 0,-5 0 0 0,-6 0 0 0,-1 0 0 0,-5 0 0 0,-1 0 0 0,3 0 0 1,5 0 0 114,-3 0 0-115,3-17 0 0,5-7 0 0,-8-1 0 0,0-4 0 0,-1 4 0 0,-4 5-4 0,0 7-41 0,0-1-48 1,0 1-64-1,0 13-88 0,0 0-117 0</inkml:trace>
    </iact:actionData>
  </iact:action>
  <iact:action type="add" startTime="25484">
    <iact:property name="dataType"/>
    <iact:actionData xml:id="d2">
      <inkml:trace xmlns:inkml="http://www.w3.org/2003/InkML" xml:id="stk2" contextRef="#ctx0" brushRef="#br0">11617 13031 869 0,'0'0'228'2,"0"0"-105"-2,0 0-57 0,0 0-52 0,0 0-10 0,0 0 6 0,25 171 18 0,-21-142 7 0,3-4 3 0,-5 1-8 0,3-11-9 0,0 0-9 0,3-10-5 0,6-5-2 0,10 0-2 0,7 0 1 1,9 0-3 120,9-2 2-121,-2-6 6 0,2-2 8 0,2 3 15 1,3 1 8-1,1 0-8 0,1 1-3 0,4-2-14 0,0-1-4 0,1 0-2 0,2-1 4 0,-5 1 6 0,5 3 0 0,3-1-3 0,5 0 5 1,5 1-3 125,1 3 0-126,4-5-3 0,2 7-1 0,-10 0 6 0,-5 0-5 0,-10 0 1 0,-3 0-2 0,-7 0-4 1,1 0-5-1,-4 0-1 0,6 0-1 0,5 3-1 0,4 1-1 0,-4 0 1 0,5 2 2 0,0-3 3 0,-9 3 1 125,3-6-2-124,-3 3 2-1,-7-3-7 0,7 2 4 0,-5 1-1 0,-2 2-1 0,7-1-1 0,-4 1 2 0,4-2-3 0,6 2 2 0,-2 0 2 0,0 2-5 1,-4-4 4-1,-7 2-2 0,-2 4 2 0,6-3-1 0,-1 2 0 123,4-2-2-123,-4 2 0 0,4-3 1 0,-4 2-2 0,2-2 6 0,-4 3-1 0,-4-2-1 0,1-4-1 0,7 1-2 0,-7 0 3 0,4-3-1 0,9 0-3 0,-2 0 0 0,1 0 0 0,4 0 0 0,-2 0 0 130,-1 0 0-130,-8 0 0 0,3 0 0 0,-8 0 0 0,4-3 0 0,-1-6 0 0,1-1 0 0,-4-2 0 0,-1 2 0 0,3 1 0 0,-10 1 0 0,-3 2 0 0,-5 1 0 0,2 1 0 0,-7 1 0 0,-2 3 0 1,6 0 0-1,-5 0 0 123,3 0 0-122,4 0 0-1,1 0 0 0,3 0 0 0,0 0 0 0,2 0 0 0,-6 0 0 0,1 0 0 0,-7 0 0 0,-3 0 0 0,-11 0 0 0,1 0 0 0,-6 0 0 0,1 0 0 0,-1 0 0 1,3-2 0 124,4-5 0-124,3-3 0-1,4-7 0 0,-2-6 0 0,1-8 0 0,-3 1-6 0,-13-8-12 0,0 3-19 0,0 6-34 0,-20 5-27 0,-9 21-93 0,17 3-86 0,8 5-169 0</inkml:trace>
    </iact:actionData>
  </iact:action>
  <iact:action type="add" startTime="27106">
    <iact:property name="dataType"/>
    <iact:actionData xml:id="d3">
      <inkml:trace xmlns:inkml="http://www.w3.org/2003/InkML" xml:id="stk3" contextRef="#ctx0" brushRef="#br0">20188 13036 791 0,'0'0'217'2,"0"0"-91"-2,0 0-59 0,0 0-37 0,0 0-16 0,0 0 6 0,17 128-2 0,-14-123 2 0,3 0 16 114,4 0 5-114,3 1 5 1,2 0-21-1,2 2-13 0,6-5-4 0,9 4-3 0,-1-7 0 0,9 2-2 0,2 0 2 0,3 4 5 0,6 3 4 1,3-6 10 2,2 2 7-3,4-2-3 1,5-1-5 1,-1 2-9 2,5-3-2 112,1 6 4-115,-1-4-7-1,2 2 9 0,-1 4-4 0,-2-6 4 0,5 2-1 0,-8 1-3 0,1-3-5 0,4 0-4 0,-3 2-2 0,-2-3-1 0,5-2 1 0,-4 4 5 0,4-4-3 0,1 2 3 3,3-2 0 120,-10 0-2-123,2 4-1 0,1-1-3 0,-8-1 0 0,-1 1 0 1,16-3 2-1,-4 2 1 0,1-2-1 0,6 6-1 0,-15-1 2 0,-4 4 6 0,6 0-2 0,-5-4-5 0,-1-2-1 0,2 0-2 113,0-3 0-113,0 0-1 0,-4 0 0 0,4 0 0 0,-2 0 1 1,6 0 0-1,-5 0-1 0,-1 0 2 0,-1 0-1 0,-4 0 1 0,-8 0-2 0,4 0 1 0,-2 0 0 0,-7 0 1 0,4 0-2 114,2 0-1-113,5 0 1-1,3 0 0 0,-4 0 0 0,3-3 1 0,-6-11 0 0,3-3-1 0,-7 1 0 0,1 2-1 0,-4 3 1 0,-4-1 0 0,5 0 1 0,-2-5-2 0,2 4 2 0,-1 1-1 0,-3 1 0 115,-6 5 1-115,-2 1-1 0,-8 2 1 0,5 0-1 0,-9 3 0 0,6 0 0 0,2 0-1 1,0 0 0-1,7 0 1 0,0 0 0 0,-1 0-1 0,3 0 1 0,-7 0 0 0,2 0 0 0,-8 0 1 121,2 0-1-120,-7 0 1-1,1 0-1 0,-1 0 0 0,-4 3 0 1,-1-3 1-1,-6 0-1 0,-5 0-1 1,0 0 0-1,0 0 2 0,0 0 1 0,0 0-2 0,0 0 0 0,2 0-1 0,-2 0-1 0,0 0-2 0,0 0-6 115,0-6-7-114,0-19-17-1,0-5 7 0,0-5-44 0,0 5-49 0,0 13-23 0,0 17-63 0,0 0-173 0</inkml:trace>
    </iact:actionData>
  </iact:action>
  <iact:action type="add" startTime="28834">
    <iact:property name="dataType"/>
    <iact:actionData xml:id="d4">
      <inkml:trace xmlns:inkml="http://www.w3.org/2003/InkML" xml:id="stk4" contextRef="#ctx0" brushRef="#br0">28536 13164 347 0,'0'0'387'1,"0"0"-228"-1,0 0-45 0,0 0-64 0,0 0-21 3,7 133 23 122,-7-107-14-125,0-3 7 0,0-6 3 1,0-6-2-1,0-6-19 0,0-2 8 0,0 0-7 0,0-3-10 0,2 0 0 0,18 4-8 0,-1-2 0 0,1 1 1 0,5-1-1 1,1-2-1-1,4 6 5 0,1-4 2 1,6 2-1 122,7 4-1-123,5-5 0 0,-3 3-4 0,-1-2-2 0,5 0 0 0,-2-1-1 0,4 2 6 0,3 1 7 0,1 0 0 0,7-1-1 0,6 3 1 0,2-1-5 0,3-5-6 0,6 0-5 1,-6-2-1-1,6 0-3 119,-12 0 1-119,-7 0-1 0,-2 0 5 0,-2 0 1 0,-1 0 4 0,-4 0 4 0,3 0-5 0,-7 0-1 0,6 0 0 0,1 0-5 0,-3 0-1 0,7 0-1 1,8 0-1-1,-3 0 0 0,3 0 0 0,-7 0 0 120,1 0 2-120,-8 0 2 0,-6 0-4 0,-3 0 2 0,-4 0 4 1,1 0-4-1,4 3 4 0,-2 3-6 0,-2 0 4 0,3-3-4 0,-1-3 0 0,3 2 0 0,5-2 1 0,-6 0 0 0,4 0-1 0,-2 3 1 119,-4 4-1-119,-2-5 1 1,-5 3 3-1,-3-2-3 0,-2 0 0 0,-1-1 0 0,-2-2-1 0,4 0 0 0,5 0-1 0,3 0 1 0,-6 0 0 0,5 0 0 0,-1 0 0 0,3 0 0 0,5 0 1 0,-1 0 0 114,4 0-1-114,1 0 1 0,0 0-1 0,3 0 1 0,-3 0-2 0,-3 0-2 0,-4-2 2 0,-5-1 1 0,-8 0-1 0,7 0 2 0,-4 3-1 0,-3 0 0 0,4 0 0 1,-7 0 0-1,-4 0 0 2,6 0 0 110,3 0 0-112,0 0 0 0,-1 0 0 0,-4 0-1 0,1 0 1 0,1 0 0 0,1 0 1 0,6 0 1 0,-2 0-2 0,0 0 0 0,-2 0-1 0,2 0 0 0,0 0 1 0,-2 0 0 1,-4 0 1 113,1 0 0-114,-4 0-1 0,-5 0 0 0,3 0 0 0,-3 0 0 0,4 0 1 1,-4 0-1-1,3 0 0 0,0 0 0 0,-4 0 0 0,-3 0 2 0,0 0-2 0,7 0 0 0,-7 0-2 0,-1 3 4 113,5 0-4-113,-10-3 1 0,3 3 0 0,3-3-4 0,-9 0 4 0,3 0-1 0,-4 0 0 0,-4 0 0 0,5 0 0 0,2 0 0 0,2 0-1 0,4 0 2 0,-2 0-4 0,-5 0 3 0,1 0 0 3,-5 0 1 115,-1 0 1-118,0 0 0 0,-3 0 0 0,0 0 0 0,2 0-1 0,6 0-2 0,-2 2 1 0,3-2-2 0,0 4-8 0,-2-4 5 0,-3 0 1 0,8 0 3 1,-8 0-2-1,5 0 1 0,2 0-1 1,5 0-1 115,5-4 1-115,2-11-2-1,2-2 0 0,-5-10 2 0,0-3 2 0,-1-9 0 0,-6-9-2 1,-9 3-4-1,-4 2-10 0,0 4-19 0,0-1-2 0,-11-1-27 0,-23 1-67 0,18 32-44 0,9 8-105 115</inkml:trace>
    </iact:actionData>
  </iact:action>
  <iact:action type="add" startTime="34976">
    <iact:property name="dataType"/>
    <iact:actionData xml:id="d5">
      <inkml:trace xmlns:inkml="http://www.w3.org/2003/InkML" xml:id="stk5" contextRef="#ctx0" brushRef="#br1">29532 10798 585 0,'0'0'221'2,"0"0"-62"-2,0 0-50 0,0 0-33 0,0 0-24 0,0 0 1 0,94-123-7 0,-77 73-1 115,4-6-4-115,-3-14-11 0,4-15-1 0,-6-16-7 0,0-6 2 0,-3-11-6 0,-6-8-2 0,4-3-2 0,-4-9-3 1,-1 3-2-1,-6 6-2 0,0 3 0 0,0 1 1 0,0 3-1 0,0-3-1 115,0 2 1-113,-19 4 2-2,-6 10-5 0,-11 3 0 0,4-2-2 0,-10-1 0 0,9-5-1 1,-5-4-1-1,-1 4-1 0,5 1 1 0,-3 5-1 0,0-1 1 0,0-2-1 0,-4 2 2 0,-2-4-1 0,-2 4 0 120,1 5-1-119,-4 6 1-1,-1 12 0 0,1 14 0 0,2 10-2 0,4 6 2 0,0 6-2 0,4 1 1 0,5 2 1 0,1 10-1 0,7 3 0 0,2 11 0 0,7 13 1 0,5 3 0 0,2 2-1 0,-3 0-1 125,-4-12 2-124,0-3 0-1,-7-5 0 0,-1-11 0 0,-5-2 0 0,1 3-1 0,5-1 0 0,1 9 0 1,6 10-10-1,5 3 1 0,9 12 0 0,2-2 5 0,0 4 5 0,0 0 0 0,0 0 1 0,0 0 0 0,0 0 0 118,-3 0 0-117,3 0-1-1,0 0 0 0,0 20 3 0,0 15 5 0,0 15 2 0,0 3-3 0,0 13 1 0,7 6 4 0,7 15 6 0,1 8-4 0,3 1-2 0,-4-8 0 0,-1-13-5 0,-5-18 1 1,0-27-6 111,-3-13 3-112,-5-14-4 0,0-3-1 0,3 0-2 0,-3 0-5 0,4-30-7 0,0-27-8 0,-4-19 14 0,0-16 7 0,0-7 1 0,0 3 0 0,0 3-1 0,0 9 1 0,-13 13-1 0,6 16 1 116,1 13 0-114,3 17 0-2,0 13 0 0,3 6 0 0,0 6 0 1,0 0 3-1,0 0-2 0,0 0 1 0,0 0 0 0,0 0 1 0,8 0 8 0,28 0 10 0,12 23-5 0,7 19 5 0,6 6 0 0,13 2 0 114,-8 1-1-114,0-6-5 0,-14-5-5 0,-12-9-8 1,-18-14-1-1,-9-7-1 0,-11-7-2 0,-2-3-21 0,0 0-76 0,0-13-72 0,-2-8-125 0</inkml:trace>
    </iact:actionData>
  </iact:action>
  <iact:action type="add" startTime="36655">
    <iact:property name="dataType"/>
    <iact:actionData xml:id="d6">
      <inkml:trace xmlns:inkml="http://www.w3.org/2003/InkML" xml:id="stk6" contextRef="#ctx0" brushRef="#br1">29954 6219 190 0,'0'0'339'2,"0"0"-147"-2,0 0-36 0,0 0-50 0,0 0-25 0,0 0-23 0,-16-13-15 1,-15 13-11 109,-2 7-9-110,-3 24 11 0,2 2-4 0,7 2-4 0,3-5-11 0,10-3-6 0,8-12-3 0,6 0 12 0,0-8 4 0,0 0 13 0,19-2-7 0,13 0-3 0,10-2-18 1,-1 1-3 0,-7-4 2 111,-2 0-4-110,-7 0 1-2,-5-7-3 0,3-26-3 0,-10-18-1 0,-5-7 1 0,-8-17 0 0,0 11-4 0,0 14-1 0,0 16-24 0,0 23-59 1,0 11-45-1,0 0-33 0,0 11-240 0</inkml:trace>
    </iact:actionData>
  </iact:action>
  <iact:action type="add" startTime="37141">
    <iact:property name="dataType"/>
    <iact:actionData xml:id="d7">
      <inkml:trace xmlns:inkml="http://www.w3.org/2003/InkML" xml:id="stk7" contextRef="#ctx0" brushRef="#br1">30142 6440 536 0,'0'0'356'2,"0"0"-245"-2,0 0-33 0,0 0-37 0,0 0-16 0,0 0 8 0,90-132-4 0,-74 118 6 0,-5 10 7 0,-3 1-11 0,-1 3 5 115,-3 0-5-115,6 0-11 0,3 7-8 0,0 23-10 0,-1-3-2 1,-3-2-12-1,-1-2-5 0,7-13-2 0,-6-6-13 0,7-4-40 0,0 0-31 0,-12-20-107 0,0-2-480 0</inkml:trace>
    </iact:actionData>
  </iact:action>
  <iact:action type="add" startTime="37514">
    <iact:property name="dataType"/>
    <iact:actionData xml:id="d8">
      <inkml:trace xmlns:inkml="http://www.w3.org/2003/InkML" xml:id="stk8" contextRef="#ctx0" brushRef="#br1">30520 5288 129 0,'0'0'126'1,"0"0"-44"-1,0 0-8 0,0 0 18 0,0 0 77 0,0 0 31 0,21-76-46 0,-19 76-47 0,3 7-24 0,-1 43 18 0,-4 31 2 0,0 26-67 0,0 13-10 0,0 18 15 117,0 1-24-115,0-7-4-2,0-20-11 0,-9-26-2 0,7-15 0 0,2-26 0 0,0-17-28 0,0-11-14 0,0-13-34 0,0-4-38 0,14 0 10 0,-10 0-96 0,1 0-250 1</inkml:trace>
    </iact:actionData>
  </iact:action>
  <iact:action type="add" startTime="37889">
    <iact:property name="dataType"/>
    <iact:actionData xml:id="d9">
      <inkml:trace xmlns:inkml="http://www.w3.org/2003/InkML" xml:id="stk9" contextRef="#ctx0" brushRef="#br1">31155 5996 768 0,'0'0'200'114,"0"0"-86"-113,0 0-40-1,0 0-35 0,-80 163 8 0,43-95 25 0,1 5 0 0,-1-4-22 0,7-5-8 0,5-9-15 0,3-7-18 0,4-5-4 0,6-16-5 0,2-9 0 0,3-9-12 1,4-5-21 3,1-4-47 125,2 0-46-129,-3 0-19 0,3 0-69 0,0 0-322 0</inkml:trace>
    </iact:actionData>
  </iact:action>
  <iact:action type="add" startTime="38281">
    <iact:property name="dataType"/>
    <iact:actionData xml:id="d10">
      <inkml:trace xmlns:inkml="http://www.w3.org/2003/InkML" xml:id="stk10" contextRef="#ctx0" brushRef="#br1">30822 5863 213 0,'0'0'223'1,"0"0"-2"-1,0 0-16 0,0 0-44 3,0 0-35 119,0 0-47-122,59 86-18 0,-38-29-8 0,-3-2 5 0,4-1-12 0,-6-4 6 0,-3-9-16 0,-6-6-12 0,1-6-18 0,-6-12-6 0,-2-10-5 0,0-7-23 0,0 0-28 0,0 0-58 0,0-4-50 0,0-9-66 133,0 6-364-132</inkml:trace>
    </iact:actionData>
  </iact:action>
  <iact:action type="add" startTime="38818">
    <iact:property name="dataType"/>
    <iact:actionData xml:id="d11">
      <inkml:trace xmlns:inkml="http://www.w3.org/2003/InkML" xml:id="stk11" contextRef="#ctx0" brushRef="#br1">31822 6131 746 0,'0'0'242'2,"0"0"-87"-2,0 0-40 0,0 0-43 0,0 0-20 0,0 0-21 0,7 159-11 0,-7-141-18 0,0-9-2 0,-7-6-44 0,3-3-126 0,1 0-181 0</inkml:trace>
    </iact:actionData>
  </iact:action>
  <iact:action type="add" startTime="38962">
    <iact:property name="dataType"/>
    <iact:actionData xml:id="d12">
      <inkml:trace xmlns:inkml="http://www.w3.org/2003/InkML" xml:id="stk12" contextRef="#ctx0" brushRef="#br1">31765 5626 298 0,'0'0'383'1,"0"0"-233"-1,0 0-48 0,0 0-81 0,0 0-21 0,0 0-8 0,24-98-95 0,-21 98-71 0,7 14-399 0</inkml:trace>
    </iact:actionData>
  </iact:action>
  <iact:action type="add" startTime="39115">
    <iact:property name="dataType"/>
    <iact:actionData xml:id="d13">
      <inkml:trace xmlns:inkml="http://www.w3.org/2003/InkML" xml:id="stk13" contextRef="#ctx0" brushRef="#br1">32076 6253 411 0,'0'0'276'1,"0"0"-102"0,0 0-79-1,0 0-42 1,0 0 8 139,0 0-4-140,153-146-8 0,-127 103-12 0,-5 9-6 0,-7 12-6 1,4 13-9-1,-13 9-2 1,6 0 10 0,4 3 6-1,0 38-11 0,7 11-10 0,-2 5-9 0,-6-7-10 0,0-8 5 0,-10-11 4 0,-4-12-7 0,0-6-41 0,0-8-63 1,0-5-59 120,0 0-270-120</inkml:trace>
    </iact:actionData>
  </iact:action>
  <iact:action type="add" startTime="40017">
    <iact:property name="dataType"/>
    <iact:actionData xml:id="d14">
      <inkml:trace xmlns:inkml="http://www.w3.org/2003/InkML" xml:id="stk14" contextRef="#ctx0" brushRef="#br1">29933 7596 269 0,'0'0'479'2,"0"0"-306"-2,0 0-90 0,0 0-52 0,0 0-2 0,0 0-1 1,-81 89 4 110,62-58 3-111,3 3 6 0,9-1 14 0,7-1 5 0,0 0-15 0,0-2-1 0,23-8-16 0,13-5-17 0,5-7-6 0,-2-10-3 0,-11 0 0 0,-8 0-2 1,-7-10 1-1,-1-18-1 0,-9-9 1 118,-3-4-2-116,0-4 1-2,0-4-5 0,0 10-9 0,0 11-60 0,0 9-46 0,0 19-29 0,0 0-100 0,0 0-377 0</inkml:trace>
    </iact:actionData>
  </iact:action>
  <iact:action type="add" startTime="40403">
    <iact:property name="dataType"/>
    <iact:actionData xml:id="d15">
      <inkml:trace xmlns:inkml="http://www.w3.org/2003/InkML" xml:id="stk15" contextRef="#ctx0" brushRef="#br1">30191 7946 662 0,'0'0'290'1,"0"0"-127"-1,0 0-92 0,0 0-18 0,0 0-1 0,0 0 5 0,71-159-15 1,-59 138-11 142,-3 5-10-142,4 2-1-1,3 3 1 0,2 2 5 0,4 7-15 0,-3-3-4 0,-2 5-5 0,2 0-2 0,0 0-24 0,7-4-52 0,-3-7-118 0,-14 2-109 0,3-1-505 0</inkml:trace>
    </iact:actionData>
  </iact:action>
  <iact:action type="add" startTime="40693">
    <iact:property name="dataType"/>
    <iact:actionData xml:id="d16">
      <inkml:trace xmlns:inkml="http://www.w3.org/2003/InkML" xml:id="stk16" contextRef="#ctx0" brushRef="#br1">30770 6959 485 0,'0'0'320'2,"0"0"-149"-2,0 0-73 0,0 0-60 113,0 0-7-113,23 195 34 0,-22-99 8 0,-1 12-1 0,0 1-20 1,0-6-6-1,0-9-19 0,0-19-9 0,0-7-12 0,0-20-3 0,-6-15-3 0,-2-13-18 0,5-20-61 0,3 0-69 0,0-9-41 115,0-19-202-114</inkml:trace>
    </iact:actionData>
  </iact:action>
  <iact:action type="add" startTime="40941">
    <iact:property name="dataType"/>
    <iact:actionData xml:id="d17">
      <inkml:trace xmlns:inkml="http://www.w3.org/2003/InkML" xml:id="stk17" contextRef="#ctx0" brushRef="#br1">30981 7444 593 0,'0'0'306'8,"0"0"-224"109,0 0-8-117,0 0 5 0,-200-9-21 0,148 9-6 0,7-2-8 0,13-1-32 0,3 3-11 0,10 0-1 0,12-6-17 0,7 2-89 0,0 0-108 0,15-2-317 0</inkml:trace>
    </iact:actionData>
  </iact:action>
  <iact:action type="add" startTime="41339">
    <iact:property name="dataType"/>
    <iact:actionData xml:id="d18">
      <inkml:trace xmlns:inkml="http://www.w3.org/2003/InkML" xml:id="stk18" contextRef="#ctx0" brushRef="#br1">31158 7085 472 0,'0'0'316'1,"0"0"-143"0,0 0-82-1,7 165-61 0,-7-83 24 0,-10-1 6 0,0-9 3 0,-3-6-5 0,3-10-7 0,5-9-23 0,3-9 3 0,2-16-6 121,0-14-10-121,0-5-3 0,0-3-7 0,7 0 3 0,26 0-2 0,1 0-6 0,0 0-4 0,1-6 4 0,-7 1 0 1,-4 5 0-1,-5 0 1 0,-6 0 1 0,0 0-1 0,-8 32 3 0,5 17 3 0,-7 11-6 3,0-11 2 111,1-7-3-114,-1-13-3 0,0-14-1 0,-3-10-1 0,1-5-21 0,12-9-32 0,3-38-73 0,4-13-26 0,-14 28-146 0,-4 5-308 0</inkml:trace>
    </iact:actionData>
  </iact:action>
  <iact:action type="add" startTime="41726">
    <iact:property name="dataType"/>
    <iact:actionData xml:id="d19">
      <inkml:trace xmlns:inkml="http://www.w3.org/2003/InkML" xml:id="stk19" contextRef="#ctx0" brushRef="#br1">31680 7598 372 0,'0'0'314'1,"0"0"-127"-1,0 0-82 1,0 0-50-1,0 0 0 0,0 0-2 0,-141 130 0 0,118-97-2 112,17-7-2-111,6-1 6-1,0-5-19 0,0-1 3 0,31-6-21 0,12-13-6 0,7 0-9 0,-7 0-3 0,-7-32-3 0,-8-5-3 0,-11-5 3 0,-14-2-3 0,-3 4-14 0,0-2-34 1,-20 2-52 112,2 29-20-113,4 1-479 0</inkml:trace>
    </iact:actionData>
  </iact:action>
  <iact:action type="add" startTime="42463">
    <iact:property name="dataType"/>
    <iact:actionData xml:id="d20">
      <inkml:trace xmlns:inkml="http://www.w3.org/2003/InkML" xml:id="stk20" contextRef="#ctx0" brushRef="#br1">32308 7570 225 0,'0'0'381'2,"0"0"-143"-2,0 0-60 0,0 0-43 0,0 0-3 0,34-5-10 0,-29 3-29 0,8 2-10 0,10 0-27 1,10 0-8 113,8 0-20-114,-1 0-23 0,2 0-4 0,-10 2 0 0,-6 9-1 0,-14-2-11 0,-3-1-50 0,-9 6-82 1,0-6-108-1,0 7 15 0</inkml:trace>
    </iact:actionData>
  </iact:action>
  <iact:action type="add" startTime="42967">
    <iact:property name="dataType"/>
    <iact:actionData xml:id="d21">
      <inkml:trace xmlns:inkml="http://www.w3.org/2003/InkML" xml:id="stk21" contextRef="#ctx0" brushRef="#br1">30400 8812 401 0,'0'0'266'112,"0"0"-75"-111,0 0-87-1,0 0-47 0,0 0-5 0,0 0-14 0,-1 47 12 0,1-65 1 0,15-19-12 0,3-2-3 0,2 2-14 0,-1 7-6 0,-7 4-8 0,-2 7-2 0,0 0-3 1,0 12 0 113,0-3-1-114,3 10 0 0,-6 0-2 0,7 0 1 0,-1 0 2 0,0 0 3 0,0 17 8 0,-5 19-2 0,0-1-3 0,-7 12-8 0,-1-9 0 0,0 1-1 0,0-9-1 0,0-15-8 0,0-6-12 118,0-9-13-118,0 0-32 0,26 0-26 0,-13-20-126 0,-1 1-246 0</inkml:trace>
    </iact:actionData>
  </iact:action>
  <iact:action type="add" startTime="43458">
    <iact:property name="dataType"/>
    <iact:actionData xml:id="d22">
      <inkml:trace xmlns:inkml="http://www.w3.org/2003/InkML" xml:id="stk22" contextRef="#ctx0" brushRef="#br1">30958 8533 266 0,'0'0'438'3,"0"0"-317"-3,0 0-33 0,0 0-45 0,0 0-25 1,0 0 33-1,-177 75 11 0,163-42 2 0,8 4-17 0,6-6-4 0,0-4 1 130,0-1 0-130,32-4 0 0,5-5-8 0,-2-11-14 0,4-6-10 0,-8 0-11 0,-1-20-1 0,4-19-3 0,-11-10 2 0,0-1 0 0,-10 11-1 0,-10 2 1 0,-3 12-5 0,0 3-40 0,-6 7-86 0,-7 15-35 1,4 0-222 119</inkml:trace>
    </iact:actionData>
  </iact:action>
  <iact:action type="add" startTime="43747">
    <iact:property name="dataType"/>
    <iact:actionData xml:id="d23">
      <inkml:trace xmlns:inkml="http://www.w3.org/2003/InkML" xml:id="stk23" contextRef="#ctx0" brushRef="#br1">31142 8790 416 0,'0'0'383'0,"0"0"-201"0,0 0-59 0,0 0-36 7,0 0-18 123,70-156-8-130,-59 139-14 0,5-1-21 0,0-1-5 0,9 2-9 0,-2 0-8 0,16 6-3 0,-1 11-2 0,5 0-25 0,-2 0-99 1,-28 13-58-1,-7 4-440 0</inkml:trace>
    </iact:actionData>
  </iact:action>
  <iact:action type="add" startTime="44033">
    <iact:property name="dataType"/>
    <iact:actionData xml:id="d24">
      <inkml:trace xmlns:inkml="http://www.w3.org/2003/InkML" xml:id="stk24" contextRef="#ctx0" brushRef="#br1">31557 8827 391 0,'0'0'289'1,"0"0"-158"-1,0 0-51 1,0 0-39-1,0 0 14 0,0 0-5 0,68-141-19 0,-45 104 2 0,-4 5-15 0,-5 8-1 3,-1 8-1 119,-10 4-5-121,0 10-3-1,-3-2-7 0,0 4 0 0,0 0 0 0,5 0 3 0,-3 13 9 0,0 14 16 0,7 1-28 0,-6-6 4 0,-1-10 1 0,3-9-1 0,3-3 3 0,1 0-3 0,11-6-3 0,12-25 1 114,0-3-3-113,3 6-1-1,-7 5 0 0,-5 10 2 0,-13 2 1 0,-3 8-1 0,-4 3 1 0,0 0 1 0,-3 14 3 0,4 22 11 0,-4 7-17 0,0 4 1 0,0-3 0 0,0-3-1 0,0-14 3 117,0-7-3-116,0-8 0-1,0-10-1 0,0-2-34 0,6 0-36 0,1-4-72 0,-1-14-196 0</inkml:trace>
    </iact:actionData>
  </iact:action>
  <iact:action type="add" startTime="44543">
    <iact:property name="dataType"/>
    <iact:actionData xml:id="d25">
      <inkml:trace xmlns:inkml="http://www.w3.org/2003/InkML" xml:id="stk25" contextRef="#ctx0" brushRef="#br1">32441 8495 390 0,'0'0'259'1,"0"0"-166"-1,0 0-75 0,0 0 39 0,0 0 8 0,0 0-9 0,-161 25-18 1,136-5 9 110,9-3 17-111,8-1-12 0,6-7-19 1,2 2-15-1,0-5-7 0,18 3-8 0,25-7-4 0,4-2-2 0,-4 0 2 0,-20-13-1 0,-2-21-7 0,-8 4-2 0,-11 8-13 0,3 14 12 2,-5 8 11 116,0 0 1-118,0 0 12 0,0 26 6 0,0 13-8 0,-3 1-8 0,-1-4-2 0,4-2 0 0,0-7-4 0,0-10-8 0,0-8-18 0,4-9-21 0,22 0-26 0,-13 0-133 1,-1-9-229-1</inkml:trace>
    </iact:actionData>
  </iact:action>
  <iact:action type="add" startTime="44920">
    <iact:property name="dataType"/>
    <iact:actionData xml:id="d26">
      <inkml:trace xmlns:inkml="http://www.w3.org/2003/InkML" xml:id="stk26" contextRef="#ctx0" brushRef="#br1">32721 8115 582 0,'0'0'240'1,"0"0"-120"-1,0 158-59 1,0-78-14 7,0-9-19-7,-3 3-5 122,-6-4-12-122,5 1-10-1,-6-7-1 0,4-5-28 0,6-51-97 0,0 1-150 0</inkml:trace>
    </iact:actionData>
  </iact:action>
  <iact:action type="add" startTime="45474">
    <iact:property name="dataType"/>
    <iact:actionData xml:id="d27">
      <inkml:trace xmlns:inkml="http://www.w3.org/2003/InkML" xml:id="stk27" contextRef="#ctx0" brushRef="#br1">30407 9441 346 0,'0'0'251'1,"0"0"-91"-1,0 0-29 0,0 0-11 0,0 0 2 0,0 0-22 0,16 81-19 0,-16-12-23 0,0 16-5 2,0 5-18 120,0-1-12-121,-7-8-8-1,-2-10-11 0,1-20-2 0,5-21 2 0,3-15-4 0,0-15-2 1,3 0-5-1,30-17-11 0,6-14 1 0,-3 2 3 0,-7 10-11 0,-6 8 5 0,-2 8 9 1,-5 3 2-1,1 0-4 122,3 18 0-122,-5 14-1 0,-2 2-17 0,-10 1 11 0,-3-10 11 0,0-6 8 0,-10-8 1 0,-32-2 1 0,-13-4 5 0,-2-5-3 0,6 0-2 0,5 0-1 0,15 0-1 0,14-20-11 0,17-11-44 1,0-2-52 0,20 18-39 124,17 6-339-125</inkml:trace>
    </iact:actionData>
  </iact:action>
  <iact:action type="add" startTime="45998">
    <iact:property name="dataType"/>
    <iact:actionData xml:id="d28">
      <inkml:trace xmlns:inkml="http://www.w3.org/2003/InkML" xml:id="stk28" contextRef="#ctx0" brushRef="#br1">31145 9950 435 0,'0'0'212'2,"0"0"-88"-2,0 0-38 0,-200 9-21 0,159 8-19 0,11 3-4 0,7 2-2 0,10 1 13 0,11-1 4 0,2 1-15 0,0 0-8 0,25-7-13 123,21-2-5-121,5-9-11-2,-3-5-2 1,1 0-2-1,-2-22-2 0,-7-23-1 0,-4-6-4 0,-8 1 2 0,-8 6-5 0,-11 14-4 0,-5 16 4 0,-4 14 1 0,0 0 3 0,0 0 5 0,0 29 1 0,-13 16 1 1,-1 6-2 2,1 1 7 132,5-5-5-134,6-12-2-1,2-8 2 0,0-14-2 0,0-9-3 0,0-4-26 0,14 0-32 0,2-13-109 0,0-4-185 1</inkml:trace>
    </iact:actionData>
  </iact:action>
  <iact:action type="add" startTime="46419">
    <iact:property name="dataType"/>
    <iact:actionData xml:id="d29">
      <inkml:trace xmlns:inkml="http://www.w3.org/2003/InkML" xml:id="stk29" contextRef="#ctx0" brushRef="#br1">31718 9833 656 0,'0'0'194'2,"0"0"-99"-2,0 0-61 0,0 0-11 0,0 0 15 0,-167 62-7 0,144-47-1 0,11-2-9 0,6 0 11 1,6 8 3 109,0 6 41-110,0 2-52 0,10 1-8 0,9-5-11 0,-7 2 4 1,-2-10 9-1,-7 1-5 0,-3 5 15 0,0-2-25 0,0-2 0 0,-25-6-3 0,-1-8-1 0,-4-5-2 0,-6 0-18 115,5-17-50-114,11-16-27-1,17 14-36 1,3 2-235-1</inkml:trace>
    </iact:actionData>
  </iact:action>
  <iact:action type="add" startTime="46792">
    <iact:property name="dataType"/>
    <iact:actionData xml:id="d30">
      <inkml:trace xmlns:inkml="http://www.w3.org/2003/InkML" xml:id="stk30" contextRef="#ctx0" brushRef="#br1">31963 9976 506 0,'0'0'325'117,"0"0"-162"-116,0 0-49-1,0 0-39 0,14 174-19 0,-14-140-19 0,0-12-28 0,-12-10-9 1,8-9-1-1,-2-3-28 0,6 0-80 0,0-20-168 0,0-7-319 0</inkml:trace>
    </iact:actionData>
  </iact:action>
  <iact:action type="add" startTime="47054">
    <iact:property name="dataType"/>
    <iact:actionData xml:id="d31">
      <inkml:trace xmlns:inkml="http://www.w3.org/2003/InkML" xml:id="stk31" contextRef="#ctx0" brushRef="#br1">32047 9552 192 0,'0'0'536'0,"0"0"-443"0,0 0-42 0,0 0-51 0,0 0-35 1,0 0-39-1,11-6-150 0</inkml:trace>
    </iact:actionData>
  </iact:action>
  <iact:action type="add" startTime="47197">
    <iact:property name="dataType"/>
    <iact:actionData xml:id="d32">
      <inkml:trace xmlns:inkml="http://www.w3.org/2003/InkML" xml:id="stk32" contextRef="#ctx0" brushRef="#br1">32467 9743 376 0,'0'0'275'2,"0"0"-137"-2,0 0-71 0,0 0-37 0,0 0 5 0,0 0 8 0,-80 101 19 0,63-78-1 114,4-6-18-114,13-1-13 0,0 3-8 0,0 2-3 0,0 5 9 0,23-1 2 0,5-1 0 0,-10 8-3 0,0-4-4 0,-14 0-5 0,-4-1-1 0,0-4-12 0,0-2-5 0,-20-8-3 1,-12-7-2 1,-7-6-9 116,-2 0-28-118,8-34-55 0,8-20-38 0,18 26-80 0,7-1-529 0</inkml:trace>
    </iact:actionData>
  </iact:action>
  <iact:action type="add" startTime="47583">
    <iact:property name="dataType"/>
    <iact:actionData xml:id="d33">
      <inkml:trace xmlns:inkml="http://www.w3.org/2003/InkML" xml:id="stk33" contextRef="#ctx0" brushRef="#br1">32769 9248 545 0,'0'0'295'0,"0"0"-94"0,0 0-124 1,0 0-28-1,17 188-4 2,-17-128-13 113,0 1-17-114,-9-2-9-1,-7-3-6 0,0 6-17 0,3-5-61 0,10-44-66 0,-1-1-173 0</inkml:trace>
    </iact:actionData>
  </iact:action>
  <iact:action type="add" startTime="47852">
    <iact:property name="dataType"/>
    <iact:actionData xml:id="d34">
      <inkml:trace xmlns:inkml="http://www.w3.org/2003/InkML" xml:id="stk34" contextRef="#ctx0" brushRef="#br1">32718 10235 730 0,'0'0'239'1,"0"0"-90"-1,0 0-75 0,0 0-53 0,0 0-16 0,0 0-4 0,0 25-1 0,3-30-54 0,-2-10-120 0,6-10-385 0</inkml:trace>
    </iact:actionData>
  </iact:action>
  <iact:action type="add" startTime="48108">
    <iact:property name="dataType"/>
    <iact:actionData xml:id="d35">
      <inkml:trace xmlns:inkml="http://www.w3.org/2003/InkML" xml:id="stk35" contextRef="#ctx0" brushRef="#br1">33002 9246 327 0,'0'0'435'2,"0"0"-219"-2,0 0-69 0,0 0-51 0,0 0-42 0,0 0-35 0,16 177-12 0,-16-104 0 0,0 2 3 0,0 22-3 0,0-3-7 0,-5-8-36 0,-6 2-73 0,8-79-84 1,3 5-343 114</inkml:trace>
    </iact:actionData>
  </iact:action>
  <iact:action type="add" startTime="48240">
    <iact:property name="dataType"/>
    <iact:actionData xml:id="d36">
      <inkml:trace xmlns:inkml="http://www.w3.org/2003/InkML" xml:id="stk36" contextRef="#ctx0" brushRef="#br1">33019 10330 432 0,'0'0'384'1,"0"0"-242"-1,0 0-76 0,0 0-64 1,0 0-2 0,0 0-28 2,10-6-91 3,-10-11-301 113</inkml:trace>
    </iact:actionData>
  </iact:action>
  <iact:action type="add" startTime="53795">
    <iact:property name="dataType"/>
    <iact:actionData xml:id="d37">
      <inkml:trace xmlns:inkml="http://www.w3.org/2003/InkML" xml:id="stk37" contextRef="#ctx0" brushRef="#br0">6112 18221 372 0,'0'0'576'2,"0"0"-402"-2,0 0-51 1,0 0 14-1,0 0-56 0,0 0-20 0,0 0 10 126,0 105 1-125,-6-53-10-1,-3 5-12 0,-2 10-5 0,3 1-9 0,-5 2-14 1,2-8-6-1,2-11 3 0,5-13-4 0,4-1-4 0,-3-11-1 0,3-9 1 0,0-4-1 0,-3 2 0 0,3-4-2 0,0-11 0 0,0 0 0 125,0 0-3-125,0 0 1 0,0 0 2 0,0 0 0 0,0 0-2 0,0 0 0 0,0 0-6 0,0 0 0 0,0 0 0 0,0 0 0 0,7 0 0 0,19 0 0 0,7 0 0 0,8 0 0 0,0 0 0 0,2 0 0 3,6 0 0 114,2 0 0-117,3 0 0 0,2 0 0 0,4 0 0 0,1 0 0 0,0 0 0 0,2 0 0 1,1 0 0-1,4-6 0 0,-7 1 0 0,0 2 0 0,1 3 0 0,-4 0 0 0,6 0 0 0,0 0 0 2,0 0 0 107,10-5 0-109,1-7 0 0,5 4 0 0,4-4 0 0,0 7 0 0,-3-1 0 0,-4 2 0 0,-9 0 0 0,1 4 0 0,-2 0 0 0,-3 0 0 0,13 0 0 0,-2 0 0 1,6 0 0 1,3 0 0 112,-2-5 0-114,2-2 0 0,-9 1 0 0,-5 2 0 0,-7 0 0 0,-5 4 0 0,-7-5 0 0,1 5 0 0,0 0 0 0,5 0 0 0,2 0 0 0,2 0 0 0,3 0 0 0,1 0 0 1,-1 0 0 119,-3 5 0-118,-2 3 0-2,5 5 0 0,-10-4 0 0,-3 1 0 0,2-5 0 0,2 1 0 0,-5 0 0 0,-4 2 0 0,3-3 0 0,-1 7 0 0,1-9 0 0,6 8 0 0,2-11 0 0,2 6 0 0,2-6 0 4,-1 0 0 121,-7 0 0-123,7 0 0-2,-8 0 0 0,0 0 0 0,9 0 0 0,-2 0 0 0,2 0 0 0,6 5 0 0,0-5 0 0,-8 0 0 0,-4 0 0 0,-6 0 0 0,2 0 0 1,-4 0 0-1,0 0 0 0,0 0 0 0,-1 0 0 112,5 0 0-112,3 0 0 0,-2 0 0 0,3 0 0 0,1 0 0 0,1 0 0 0,-3 0 0 0,-1 0 0 0,1 0 0 0,-6 0 0 0,4 0 0 0,-4 0 0 0,4 0 0 0,-7 0 0 0,7 0 0 115,0 0 0-114,-3 0 0-1,5 0 0 0,0 0 0 0,-5 0 0 0,2 0 0 0,-6 0 0 0,7 0 0 0,-9-5 0 0,2-1 0 0,7 6 0 0,-8 0 0 0,-1 0 0 0,1 0 0 0,-6 0 0 115,2 0 0-115,-1 0 0 0,2 0 0 0,-1 0 0 0,1 0 0 1,1 0 0-1,-1-9 0 0,1 4 0 0,1-7 0 0,1 12 0 0,-2-5 0 0,4 5 0 0,3 0 0 0,-5 0 0 0,-1 0 0 0,-2 0 0 121,-3 0 0-120,-2 0 0-1,0 0 0 0,-3 0 0 0,2 0 0 0,0 0 0 1,-3 0 0-1,7 0 0 0,-1 0 0 0,-2 0 0 0,-3 0 0 0,-5 0 0 0,-8 0 0 0,0 0 0 0,4 0 0 0,5 0 0 112,1 0 0-111,8 0 0-1,-2 0 0 0,-6 0 0 0,2 0 0 0,-3 0 0 0,0 0 0 0,-1 0 0 0,-5 0 0 0,3 0 0 0,2 0 0 0,-1 0 0 0,9 0 0 0,4 0 0 0,-3 0 0 3,0 0 0 114,-7 0 0-117,-4 0 0 0,0 0 0 0,-4 0 0 0,1 0 0 0,2 0 0 0,4 0 0 0,-2 5 0 0,2-5 0 0,2 7 0 1,5-7 0-1,-3 5 0 0,6-5 0 0,-2 0 0 0,-1 5 0 121,4 4 0-120,-3-3 0-1,-3 4 0 0,-5-7 0 0,3 4 0 1,0-7 0-1,4 0 0 0,1 0 0 0,-4 0 0 0,-5 0 0 0,3 0 0 0,-3 0 0 0,0 0 0 0,8 0 0 0,1 0 0 0,3 0 0 0,5 0 0 116,-2 0 0-116,2 0 0 0,-2 0 0 0,-9 0 0 0,1 0 0 0,-6 0 0 0,-5 0 0 0,2 0 0 0,5 0 0 0,-5 0 0 0,7 5 0 0,-8-5 0 0,-2 5 0 0,0-5 0 1,-5 0 0 1,0 7 0 115,0-7 0-117,1 0 0 0,2 0 0 0,6 0 0 0,6 0 0 0,0 0 0 0,2 2 0 0,0 3 0 0,-5 7 0 0,-2-12 0 0,-5 5 0 0,-3-5 0 0,3 0 0 0,-2 0 0 0,5 0 0 3,1 0 0 110,7 0 0-113,-8 0 0 0,1 0 0 0,-6 0 0 0,-4 0 0 0,2 0 0 0,4 0 0 0,2 0 0 0,4-5 0 0,1 5 0 0,3-6 0 0,5 6 0 0,1 0 0 0,-5 0 0 1,-7 0 0 113,5 0 0-113,0-6 0-1,0-1 0 0,6 0 0 0,-5 7 0 0,5-5 0 0,-2 5 0 0,3 0 0 0,-6 0 0 0,-5 0 0 0,-1 0 0 0,2 0 0 0,-1 0 0 0,5 0 0 1,1 0 0 116,0 0 0-116,-5 0 0-1,-5 0 0 0,-1 0 0 0,-12 0 0 0,2 0 0 0,-4 0 0 0,-5 0 0 0,2 0 0 0,4 0 0 0,2 0 0 0,0 0 0 0,5 0 0 0,-3 0 0 0,0 0 0 1,-7 0 0 2,1 0 0 119,-3 0-8-122,-2 0 2 0,0 0-1 0,5 0 2 0,-3 0 3 0,2 0-3 0,-1-5 3 0,-2 5-2 0,-1-7 1 0,1 4 1 0,5-2 0 0,-2-6-1 0,3 5 1 0,-4 1 2 0,1-3-1 1,-2-9 0 114,1-3 1-115,-4-12-3 0,1-7 1 0,-3-11 1 0,0-11 1 0,0-16 0 0,0-4 1 0,0-6-1 0,0 6 0 0,0 4 0 0,-3 15-6 2,-7 21-8-2,0 15-28 0,7 15-16 1,0 11-39-1,-2 0-29 120,0 28-66-120,2 11-138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58:48.885"/>
    </inkml:context>
    <inkml:brush xml:id="br0">
      <inkml:brushProperty name="width" value="0.05292" units="cm"/>
      <inkml:brushProperty name="height" value="0.05292" units="cm"/>
      <inkml:brushProperty name="color" value="#FF0000"/>
    </inkml:brush>
  </inkml:definitions>
  <iact:action type="add" startTime="1598">
    <iact:property name="dataType"/>
    <iact:actionData xml:id="d0">
      <inkml:trace xmlns:inkml="http://www.w3.org/2003/InkML" xml:id="stk0" contextRef="#ctx0" brushRef="#br0">23996 18202 347 0,'0'0'88'406,"0"0"-88"-406,0 0-9 0,0 0-33 0,0 0 42 0,0 0 106 0,0 0 74 0,4 0-37 0,-4 0-21 0,0 5-19 0,5-5 7 0,-1 0-24 0,0 0 11 0,8 0-17 0,13 0-23 0,5 0 6 0,11 0-3 0,15 0-12 0,17-11-5 0,11-2 0 0,8 1-7 0,13-2 9 0,6 8-3 0,3 1-6 0,3-1-2 0,-3 6-11 0,10 0-9 0,8 0-3 0,14 0-1 0,12 13-5 0,16 0 2 0,1-13-6 0,6 0 3 1,-2 0 3-1,-13 0-3 0,3 0 4 0,-6 0 5 0,-7 0-4 0,7 0 1 0,-6 0-7 1,2 0-3-1,7 0 0 0,35 0 0 0,8 0-3 0,-1 0 3 0,-6 0 3 0,-34 0-3 0,-3 10 0 0,4 4 0 0,-6 3 0 0,4-9 0 0,4 10 0 0,0 1 0 0,-10-2 0 0,-10 3 0 0,-15 0 0 9,-11-10-5 104,-8 5-2-112,-1-10 6-1,-7-5-4 0,-3 0 2 0,-6 0-1 0,-13 0 2 0,-8-20-5 0,-21 10 2 0,-10 4 1 1,-13-3 1-1,-13 7 3 0,-11-1 1 0,-6 3 1 0,-5 0-2 0,0 0-3 119,-37 0-9-119,-47 0-5 0,-40 0 4 0,-42 0 12 0,-26 0 1 0,-35 0 2 0,-38 0-1 0,-26 0 5 0,-37 0 0 0,-23 0-4 0,-1-5-2 0,-3-12 0 0,17-3 0 1,3 1 5-1,-1-2-1 0,12 10 2 121,9 11 9-121,22 0-7 0,29 0 2 0,27 0-3 0,38 0-4 0,24 0-1 0,27 0 1 0,23 0-2 0,28 0 0 0,27 6 0 0,31-6-1 0,25 0 0 0,8 0 0 1,6 0 0-1,0 0 0 0,52 0-4 115,48 0-6-115,55-19 8 0,50 2 2 0,38 2 0 0,38-2 0 0,14 12 1 1,6 5 2-1,6 0 0 0,-15 0 1 0,-8 11 1 0,-16 2-5 0,-17 5-5 0,-37-6-1 0,-40-5 6 0,-49-1 1 0,-48 0 0 115,-37-1 0-114,-24-1 0-1,-16 0-1 0,0 14-2 0,-76 18-9 0,-72 17-12 0,-90 8 0 0,-72-12 20 0,-56-24 3 0,-35-22 2 0,-3-3 1 0,5-8-3 0,38-12-108 1,58 18-86-1,248 2-109 1,40 0-668 112</inkml:trace>
    </iact:actionData>
  </iact:action>
  <iact:action type="add" startTime="4061">
    <iact:property name="dataType"/>
    <iact:actionData xml:id="d1">
      <inkml:trace xmlns:inkml="http://www.w3.org/2003/InkML" xml:id="stk1" contextRef="#ctx0" brushRef="#br0">25602 14529 360 0,'0'0'324'1,"0"0"-133"-1,0 0-57 0,0 0-19 1,0 0-32-1,1-18-27 122,-31 16-15-122,-8-3 11 0,-8-1 13 0,-11 0-20 0,1-2-1 0,-2 4-7 0,-6 4 1 0,8 0-2 0,-5 0 1 0,-2 0-6 0,0 0 0 0,-4 7-3 0,6 7-4 0,-1 6-13 0,1 1 4 0,4 5-1 3,7 2-4 123,-1 3 5-126,7 6-5 0,1 8 6 0,2 2-4 0,1 7 1 0,1 3-5 0,5-5-2 0,-2 5 1 0,6-3 2 1,1-7 0-1,4 4 6 0,6-4-2 0,5 1-1 0,3 3 2 0,9-1-5 0,2 4-3 0,0 2 1 127,0-3 2-127,23-2 1 0,10-1 0 0,13 1 0 0,8 8-5 0,10 5-5 0,7 4 0 0,-2-4 0 0,2-3 0 0,2 3 0 0,4-2 0 1,4-13 0-1,10 0 0 0,9-5 0 0,3-4 0 0,15-10 0 0,8 2 0 121,3-7 0-121,-6 0 0 0,-3 0 0 0,-4-8 0 0,-1-3 0 0,-5-6 0 0,3-4 0 0,-4-4 0 0,4 0 0 0,-2-6 0 0,2-33 0 0,-2-1 0 0,-8-10 0 0,1-7 0 0,-3-7 0 0,-11-18 0 126,-7-7 0-125,-22-13 0-1,-21-5 0 0,-14-2 0 0,-21-6 0 0,-5-1 0 0,-2-3 0 0,-67 5 0 0,-28-4 0 0,-44 8 0 0,-31 7 0 0,-24 15 0 0,-22 15 0 0,-12 18 0 0,5 11 0 0,18 17 0 1,17 14 0 123,25 6 0-124,21 7 0 0,17 0 0 0,14 22 0 0,5 19 0 0,8 9-6 0,0 12-87 0,13 7-65 0,76-40-114 0,5 1-5 1</inkml:trace>
    </iact:actionData>
  </iact:action>
  <iact:action type="add" startTime="6049">
    <iact:property name="dataType"/>
    <iact:actionData xml:id="d2">
      <inkml:trace xmlns:inkml="http://www.w3.org/2003/InkML" xml:id="stk2" contextRef="#ctx0" brushRef="#br0">7487 14198 336 0,'0'0'540'1,"0"0"-383"-1,0 0-74 0,0 0-18 0,0 0-25 0,0 0 47 0,-124-80-24 0,44 72-15 0,-9 0-7 1,-9 5 4 112,-1 1-4-113,1 2-2 0,4 0-9 0,5 0-3 0,1 0-8 1,4 2-1-1,4 15 3 0,-1 9 4 0,7 0-6 0,0 5-4 0,1 0-6 0,5-1 0 0,-1 0-4 0,5 1 1 0,4 6 5 4,4 1 8 112,5 6 1-116,0 5 0 0,1 3-2 0,3 3-10 0,1 4 0 0,2 0-5 0,4 2 1 0,1 7 2 0,5 3-4 0,7 0 5 0,2-4 1 1,9-5-3-1,9-7 6 0,7 1-2 0,0-2 2 134,0 5 1-133,0-2-6-1,0 5-3 0,20-8 2 0,4 1-2 0,3-8-1 0,2-4-2 0,9-1 5 0,-1 0-3 0,8 3 2 0,8 0-1 0,-1-2-2 0,9 2 0 0,5-4-1 0,8-1 2 0,6-2-1 0,14-1 2 1,0-11-3 126,3 0 2-127,-1-4 2 0,6 0-1 0,-5 3 2 0,-6-3 0 0,8 7-3 0,-2-1 3 0,-3-1-5 0,6 2 6 0,-12-1-6 0,5-3-2 0,-9-1 0 0,0-7 2 0,3-4-3 0,2-6 3 0,5 5 0 1,-6 0 0 1,11 0 0 120,-2 1 1-122,-1 7 0 0,1 2 1 0,-4 4-2 0,-1-10 1 0,-5-1 0 0,2-7 0 0,6-8-1 0,0 0 1 0,5 0-1 0,4 0 0 0,-4-17 3 0,4-5-3 0,1-4 0 0,1-4 0 0,8-7 0 126,1-7 0-125,1 1 0-1,-5-6 0 0,-11 10 0 0,-19 9-3 0,-5 4 3 0,-15 12-1 0,-5 3-1 0,1-2 1 0,-7-4 1 0,7-15 0 0,7-13-4 0,5-23 3 1,-1-10-2-1,-7-8 1 0,-8 6 1 0,-13 8-1 121,-12 12 1-121,-9 1 1 0,-6 6-3 0,-11 2-1 0,-2-10-1 0,0-13 1 1,0-8 1-1,-18-15 1 0,-16-10-1 0,-9-9 3 0,-8-5-2 0,-5 9 3 0,-10 7-2 0,-6 13 1 0,-5 8 0 0,-7 6 1 3,1-4 0 143,-14 1 2-146,-16 2-1 1,-12 9-1-1,-15 14 2 0,-12 13-3 0,-15 15-2 0,-13 12 0 0,-7 4 2 0,-14 7 2 0,-12 2 0 0,4 3 0 0,-1 0 8 0,14 0-4 0,6 10 9 0,16 21-12 0,19-5-3 0,12-8 0 0,14-8 0 0,29-3 0 126,24-5 0-125,31 3-51-1,28 3-85 0,17-4-165 0,29 4 36 0</inkml:trace>
    </iact:actionData>
  </iact:action>
  <iact:action type="add" startTime="7924">
    <iact:property name="dataType"/>
    <iact:actionData xml:id="d3">
      <inkml:trace xmlns:inkml="http://www.w3.org/2003/InkML" xml:id="stk3" contextRef="#ctx0" brushRef="#br0">24503 14378 546 0,'0'0'174'2,"0"0"-14"-2,-165-131-43 0,88 83-27 0,-23-5-20 0,-20 0-14 1,-21-8-12-1,-15-5-6 0,-12-3 7 0,-6-5 22 0,-10-2-26 0,-9 1-11 0,0 2 14 0,-4 11-2 1,-8 5-4 4,-8 10-11 121,-8 10 0-125,-4 6-9-1,-7 8-8 0,3 4-4 0,-12-7 0 0,4-8 9 0,0-7 11 0,-3-12-9 1,-11-6-7-1,-10-5 0 0,-20 2-1 0,-13 2 4 0,-15 4-1 0,-1 2-11 0,2-2 4 0,11 6 0 0,20 1 2 116,15 5-2-116,2 13 5 1,14 4-3-1,-6 15 4 0,-9 12 0 0,3 0-4 0,-2 3-1 0,0 27 5 0,17-2-4 0,13 9 2 0,14-1-3 0,3 6 2 0,0 4 0 0,1-1 6 0,5 6-3 115,-5-1-10-115,-1 4 0 0,-9-2-1 0,-4 2 3 0,5 3-3 0,12-5 2 1,16-3-1-1,16-5 1 0,25-7 3 0,3-7-4 0,5 2 1 0,-4-2 1 0,5 2-3 0,-1 5-1 0,7-7 1 1,2 2-3 122,4-8 1-121,8 1 2-2,22-5-2 0,5 2 0 0,24-2 2 0,8-6 0 0,12 3 0 0,2 0 5 0,7 0-5 0,-1 2 3 0,11-2-1 0,8-5-2 0,6-4 1 0,12-3-3 1,7-5 2-1,-1 0-3 0,1 0 3 116,0 0 0-116,0 0 0 0,0 0-1 0,0 0 1 0,0 0-5 0,0 0 1 0,0 0 0 0,0 0 4 0,4-16-1 0,37-26-4 0,28-19 5 0,23-16 2 0,15-4-1 0,13 5 0 1,-20 14 1 1,-19 20 0 115,-27 22 0-116,-34 12-2-1,-8 8 1 0,-12 0 2 0,0 0-3 0,-41 41-1 0,-44 25-10 0,-38 17 2 0,-22 11 9 0,-6-2-1 0,0-4 2 0,18-13 0 0,23-19 5 0,28-16-6 0,36-21 4 112,29-13-2-111,17-6 1-1,27 0 2 0,73-28 3 0,68-6 2 0,54 6 8 0,19 14-4 0,-12 11-4 0,-48 3-3 0,-56 0-1 0,-41 0-3 0,-36 6-3 0,-24 0 0 0,-19-5-15 0,-5 3-44 118,-2 7-107-117,-34-9-148-1,0 8-408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19:14.25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
  </inkml:definitions>
  <iact:action type="add" startTime="2651">
    <iact:property name="dataType"/>
    <iact:actionData xml:id="d0">
      <inkml:trace xmlns:inkml="http://www.w3.org/2003/InkML" xml:id="stk0" contextRef="#ctx0" brushRef="#br0">9733 2225 151 0,'0'0'49'1,"0"0"1"-1,0 0 21 0,0 0-7 0,0 0 5 1,0 0-16-1,0 0 15 0,-27 0 23 0,27 0-6 98,0 0-6-97,0 0-5-1,0 0-11 0,0 4-1 0,8-2 6 0,31 5-23 0,17 1-32 0,5-3 4 0,16 3-2 0,13-2 2 0,9-1-1 0,9-2-5 0,4 0 6 96,8-3 5-95,6 0 5 0,-1 0-5-1,-2 0-13 0,-14 0-1 0,-16 0 0 0,-14 0 0 0,-22 0 3 0,-17 0 3 0,-16 0-4 0,-11 0-1 0,-9 0-3 1,-4 0-4 92,0 0 0-93,0 0-2 0,-22 0 0 0,-43 0-6 0,-25 0 1 0,-32 0 5 0,-21 0 0 0,-15 0-1 0,-9 0 1 0,5 0 1 0,10 9 0 1,15 4-1-1,13-1 0 106,14-2 0-105,18 2 0-1,20-4 1 0,20 4-1 0,20-7 0 0,19 2-1 0,5-7 1 1,8 0 0-1,0 0 1 0,38 2-1 0,49 1 7 0,38-1-2 0,31-2-5 0,21 0-1 100,4 0-1-100,-4 0 1 0,-6 0 1 0,-13 0 0 0,-21 0 0 0,-24 0 7 0,-22 0-7 0,-32 4 10 0,-28-4-6 0,-18 0 1 0,-13 0-2 0,0 0-2 1,-31 0-1 1,-57-4-5 93,-40-18 0-95,-32 5 4 0,-6 5 1 1,17 12 0 14,14 0 2-14,34 0-1-1,15 15-1 0,22 4 0 0,21 2 1 0,10-2-2 0,9-2 0 1,17 0 0-1,7-4-21 1,0-1-19-1,20-7-45 108,31 2-60-106,-19-7-178-2</inkml:trace>
    </iact:actionData>
  </iact:action>
  <iact:action type="add" startTime="4373">
    <iact:property name="dataType"/>
    <iact:actionData xml:id="d1">
      <inkml:trace xmlns:inkml="http://www.w3.org/2003/InkML" xml:id="stk1" contextRef="#ctx0" brushRef="#br0">1583 5663 304 0,'0'0'201'1,"0"0"-128"-1,0 0 40 0,0 0-23 0,0 0-33 0,179 5-12 0,-120 3-9 0,21-4 2 0,21-4-7 0,25 0-9 0,16 0-2 0,15-19 1 0,-6-3 1 97,-8 14-4-97,-18 8-2 0,-18 0 4 0,-18 0 11 0,-17 15-6 0,-13 0-10 0,-21 0-1 0,-12-8-3 0,-16-5-1 0,-10-2 1 0,0 0-7 1,-13 2-4-1,-55 2 0 96,-42-2-1-96,-36-2 0 0,-15 0 2 0,-13 0-2 0,-5 0 2 0,-2-17-1 0,12 5 2 0,12 12-2 1,19 0 0-1,34 0-1 0,20 4 0 0,25 15 1 0,18 2-1 2,16-4 1 99,14-7 0-101,11 4 0 0,13-6 0 0,59 4 0 0,36-4-1 0,23 4 1 1,39-7 1-1,18-5-1 0,-6 0 1 0,-13 0-2 0,-21 0 1 0,-32 0 0 0,-27 4 0 97,-33 0 3-97,-33-4 0 0,-23 9 2 0,0-1 3 0,-71 1 3 1,-45 2-7-1,-32-2-2 0,-13-9-1 0,-8 0 0 0,24 6 1 0,16 4-1 0,27 6-1 0,49-6 0 98,12-2-1-98,25-8-2 0,16 0-6 0,0 0-3 0,31-3-8 0,41-21-3 0,15 3 2 0,10 7-33 0,-16 6-39 0,-8 8-51 0,-56 0-119 0,-9 0-306 0</inkml:trace>
    </iact:actionData>
  </iact:action>
  <iact:action type="add" startTime="13920">
    <iact:property name="dataType"/>
    <iact:actionData xml:id="d2">
      <inkml:trace xmlns:inkml="http://www.w3.org/2003/InkML" xml:id="stk2" contextRef="#ctx0" brushRef="#br1">1808 6107 78 0,'0'0'416'2,"0"0"-352"-2,0 0 35 0,0 0-15 0,0 0-41 0,0 0-22 0,0 0 1 0,0 0 9 4,-128 153 15 108,108-126 4-112,-5 3-4 0,-6 12 2 0,-3 4 0 0,1 10-10 0,-8 0-14 0,11 3-6 0,-6-2-6 0,5-5 0 0,2-1-2 0,2-6 1 0,3 0-1 0,-5-4-5 0,5 2 2 1,-1 3-1 102,-1 1-1-103,0 9 0 0,3 3 3 0,-5 2 0 0,4 4-2 0,-4-3 1 0,8-2 3 0,-2-2-1 0,3-5-1 0,8-4-1 0,-5-5 1 1,7-7-1-1,5-7-2 0,1-1 1 107,3-3-3-106,0-4 1-1,0 5-1 0,0 2 2 0,0-4 0 0,7-3-3 0,18 1 7 0,2 1-1 0,9 3-2 0,5 1-5 0,2-2 2 0,-2-5-3 0,3 3 3 1,0-4-1 3,6 2 1 100,-4-6 0-103,-2 1-2-1,5-3 5 0,-1-1-2 0,1 3-1 0,-1-9 1 0,0-1-3 0,-3-3 4 0,-5-3-4 0,1 0 1 0,-5 0 0 0,8 0-2 0,3 0 0 1,0 0 2 109,-4 0-1-110,-1 0 0 0,3 0 0 0,6 0 1 0,8 0-2 0,-2 0 1 0,-1 0 0 1,-2 0-1-1,-6-3 0 0,4 1 0 0,-7 2 0 0,-1 0 0 0,-4 0 1 0,-4 0-2 0,-12-4 2 99,0 2 1-98,-4 0-1-1,-1-1 0 0,-3-1 0 0,-1 2-1 0,-5 2 1 0,-4 0-1 0,-3 0 0 0,-3 0 0 0,0 0 1 0,0 0-1 0,0 0 1 1,0 0 0 97,0 0 1-98,0 0-1 0,0 0 0 0,0 0-1 0,0 0 0 0,0 0 0 0,0 0 1 0,0 0-1 0,0 0 0 0,0 0 0 0,0 0-1 0,0 0 1 1,-3 0-1-1,-28-4 1 105,-15-10-1-103,-8-3 2-2,-5-8-1 0,-6-3 1 0,2 0-2 0,-3 0 1 0,6-1-1 0,-5 4 0 0,3-2 1 0,1 10 0 0,13-1-2 0,12 10 2 0,12 3-2 1,11 3 1 98,6 2 0-99,1 0 0 0,3 0 2 0,3 0-2 0,0 0 1 1,0 0 0-1,0 0 0 0,0 0 1 0,0 0 0 0,0 0 0 0,14 0 0 0,22 0 1 0,7 11-1 3,14-2-1 105,7 4 1-108,-1-4-1 0,4 1-2 0,0 5 2 0,-8-1 0 0,-7 4 0 0,-5 2 2 0,-14 0-1 0,-3 6 1 0,-11-8 3 0,-4-1-1 0,-5-7 0 0,-4-1 0 0,-5-9-4 111,5 0 4-110,-6 0-3-1,0 2 3 0,0 1-4 1,0 0 2-1,0 10 2 0,0 4-2 0,-10 10 3 0,-18 3-4 0,-8 1 1 0,-13 2 0 0,-3 4-1 0,-11-3 0 0,-1-1 0 0,8-2 0 102,7-5 0-102,4-2 0 0,11-7-1 0,4-5 0 0,7-4 2 0,10-1-2 0,0-5 1 0,10-2 1 1,-2 3-1-1,-2-1 1 0,4 2-2 0,-3-4 1 0,6 0-1 0,-4 0-1 105,4 0-5-104,0 0-9-1,4 0-12 0,28 6-39 0,-20-3-109 0,1 14-195 0</inkml:trace>
    </iact:actionData>
  </iact:action>
  <iact:action type="add" startTime="17901">
    <iact:property name="dataType"/>
    <iact:actionData xml:id="d3">
      <inkml:trace xmlns:inkml="http://www.w3.org/2003/InkML" xml:id="stk3" contextRef="#ctx0" brushRef="#br1">3113 8936 511 0,'0'0'113'2,"0"0"-51"-2,0 0 34 0,0 0-31 0,0 0-20 0,0 0 1 0,0 0-4 0,0 0 11 0,0 0 2 3,14 11-20 97,12 4-3-100,7 0-8 0,7-2-8 0,2-6 3 0,4 5-10 0,8-7-5 0,2-5 3 0,4 0 2 0,3 0-4 0,11 0 6 0,6 0 0 0,-5 0-2 0,5 0-2 104,1 0 6-104,5 0-1 0,-2-7 5 1,13-3-8-1,-6 3-1 0,12-4-3 0,7-1-2 0,2 5-1 0,1-6 0 0,-6 11-2 0,-5 2 0 0,-6 0-1 0,4 0 3 1,-6 0 1 96,-4 0-3-96,0 0 2-1,-2 0-1 0,0 0 0 0,-2-6-1 0,1-3 2 0,-3 4-3 0,-7 5 2 0,-8 0 0 0,-5 0-1 0,-4 0 4 0,-4 5 1 0,-1 20 1 102,2-1 2-102,-4-2-2 0,7-6-1 0,-4-4-4 0,5-10 1 0,-1-2-2 0,0 0 0 0,4 0 0 1,-4-17 1-1,-2 4-1 0,-2-4 2 0,-1 3-2 0,9 4 1 0,-7 3 1 107,-1 7-2-106,1 0 4-1,-8 0-4 0,5 0 4 0,-1 0-2 1,-2 0 0-1,3 0 0 0,1 0-2 0,-3 0 1 0,4 0 0 0,1 0 1 0,4 2-2 0,8 3 1 0,2-1 0 1,2 5 5 106,2-5-3-106,1-4-2-1,-5 0 1 0,3 0 1 0,7 0-2 0,-2 0 0 0,10 0-1 0,-5 0 1 0,0 3 0 0,0 9 2 0,3-3-1 0,-3-3 5 1,-1-1-7-1,-6-5 4 101,-1 2-4-101,0-2 2 0,6 0-1 0,2 0 0 0,8 0-1 0,1 3 1 0,-2-3 0 0,-11 4-1 0,-1-1 0 0,-5-3 0 0,-6 0-1 0,5 0 1 0,-5 0-1 3,3 0 2 102,-3 2 0-105,5-2 0 0,-5 0-1 0,1 0 0 0,-1 0 1 0,-7 0-1 0,-1 0 0 0,-4 0 2 1,-4-5-2-1,-4 1 0 0,0-1 0 0,-7 2 1 0,-1 1-2 0,-5-1 1 109,-4 0 0-108,-5 3-3-1,-5-4-1 0,0 4-4 0,2 0-4 0,-3 0-8 0,-4 24-18 0,-9 7-32 0,-7 0-32 0,0 2-55 0,0-19-111 1,0-2-494-1</inkml:trace>
    </iact:actionData>
  </iact:action>
  <iact:action type="add" startTime="30968">
    <iact:property name="dataType"/>
    <iact:actionData xml:id="d4">
      <inkml:trace xmlns:inkml="http://www.w3.org/2003/InkML" xml:id="stk4" contextRef="#ctx0" brushRef="#br2">18076 10052 62 0,'0'0'42'1,"0"0"-42"-1,0 0-4 0,0 0-25 0,0 0-10 0,0 0 31 0,-7-11 8 0,7 11 3 0,0 0-3 0,-6 0-3 0,6 0 3 94,0 0 10-94,0 0 73 0,0 0 66 0,0 0 3 0,0 0-14 0,0 0-18 0,0 0-25 0,-7 0-26 0,-14-6-7 0,3-5 8 0,-13 2-16 0,-2 1-13 1,-5 2-11 99,-5 6-6-98,-7-3-2-2,5 3-6 0,-4 0 7 0,-2 0-10 0,-4 0-1 0,8-5 2 0,-4-4-1 0,7 4-1 0,1 0 5 0,-1-3 2 0,-3 8-6 0,2-4-1 0,0 4-3 98,-2 0 1-98,-2 0-2 0,-2 0-3 0,-2-3 1 0,2 3-4 0,-7 0 1 0,-4 0-2 0,1 0 0 1,-5 0 3-1,6 0-2 0,6 7 2 0,-4 6-2 0,9 1 1 98,2-3-2-97,2 0 3-1,-2-5-4 0,6-1 2 0,-4-1-2 0,2-4 0 0,2 2 0 0,-3-2 0 0,5 3 0 0,2 3 1 1,3 0-1-1,11 2 1 0,4-3-1 3,5 0 1 92,1 10-1-95,0-3 1 0,-3 8-1 0,4 7 1 0,-1 3-1 0,0 11 1 0,3 4 0 0,-3-1-1 0,1 1 1 0,1 4-1 0,-4 0 1 0,2 2-1 98,0-1 1-98,6 5-1 1,-3-3 1-1,4 8 0 0,-1 1 2 0,4 3-2 0,0 5 0 0,3 3 1 0,-5 1 0 0,3 2 1 0,0 2-1 0,2 1 0 0,0 1-1 102,0 0 2-102,0-3-2 0,0-6-1 0,0 3 1 0,0 4 0 0,0-5 0 0,0 7 1 0,0 2-2 0,0-7 1 0,0 1 1 0,0-1-1 0,4-10 0 0,4 7-1 1,-5-4 1 95,-3 1 1-96,0-1-2 0,0-8-1 0,0 0 1 0,0-2 0 0,0-10 2 0,0 1-2 1,0 0 0-1,0-1 0 0,0 4 0 0,0 2 0 0,0 1 0 0,0-9-1 97,0-4 1-97,0-3 0 0,0-8 1 0,0 1-1 0,0-3 0 0,0 1 0 0,0-2-1 0,0 2 2 0,0-1-1 0,0 0 0 0,0 8 0 0,0-4 0 0,0 1 0 97,0-1 0-96,0-10 0-1,0 3 0 0,0-6 0 0,0-4 0 0,0-2-1 0,0-4 1 0,2-4 1 0,6-2-1 0,5 4 0 0,1-5 0 0,12 3 1 1,-2 5 1 97,6-3-2-98,8 1 2 0,1 4 6 0,-3-2-6 0,2 0 1 0,8 1 2 0,6 0 1 0,3-3 2 0,12 1-2 0,-3-3 2 1,3-4 0-1,-9 5 2 0,-3-2-3 4,1 0 3 98,-4 0-5-102,2 1 2 0,2-3 1 1,-3 3-4-1,-1-1 0 0,7-5-2 0,5 3-1 0,-3 0 1 0,3 1 0 0,-12-2-2 1,-7 3 0-1,-6 1 3 0,7 3 3 0,-6 1 0 100,0-1 0-100,4-1-3 0,-4-3-1 0,4-5-2 0,1 0 2 0,1 0-3 0,0 3 1 0,5 1 0 0,3-1 2 0,-2-1 3 0,2 1 0 0,-1-3 1 0,4 0 2 99,-1 0-2-98,-4 0-3-1,8 0-3 0,-7 0 2 0,4 0-1 1,-2 0 1-1,2 0 0 0,-5 0-2 0,-1 0 2 0,-2 0 3 0,2 0 2 0,-1 0 2 0,-2 0-4 0,0 0-2 100,4 0 2-99,-3 0-2-1,2 0 1 0,1 0-2 0,-4 0 0 0,4 0-1 0,-2 6 0 0,-3 3 2 0,-2-5-2 0,6 2 2 0,-6-2-2 0,3 1 1 0,0-2 0 111,1 2 1-111,2-2-2 0,-5-3 2 0,8 0 0 0,-3 0-2 0,-2 0-1 0,-3 0 0 0,-5 0 0 1,2 0 0-1,1 0 0 0,6 0 4 0,4 0-3 0,3 0-1 0,-4 0 2 0,2 5-3 103,2-1 1-102,2-2 0-1,-2 4 0 0,2-2 1 0,-1-4-1 0,-1 0 0 0,2 0-1 0,2 0 2 0,-10 0-3 0,5 0 3 0,-3 0-1 0,-1 0 0 0,-3 0 1 0,-1 0-1 100,-2 0 0-100,1-4 0 0,0-2 2 0,-6 0-2 0,3 1-2 0,-1 2 2 0,2-2-2 0,0 2 2 0,1 3 1 0,5-2 0 0,-5 2 2 0,-5 0 0 1,-2 0-1 1,-1 0-2 97,-2 0-1-99,3 0-1 0,-3 0 2 0,1-7-4 0,3-1 2 0,5 3 2 0,-1-1 0 0,4 0 2 0,-8 1-2 0,-1-2 2 0,-1 4 0 0,-2 3-2 0,-3-2-2 109,5-1 2-108,-2 1-1-1,-2-1 2 0,2 3-1 0,-1 0 0 0,1-3 1 0,5 3-1 0,-2-4-2 0,-2 3-2 0,0 1 2 0,2 0 0 0,-1 0 2 1,-5 0 2-1,5 0-2 0,-2 0 0 99,3 0-2-99,-1-6 0 0,2-5-6 0,4-1 0 0,-1-2-2 0,6 0 7 0,-1 5-1 0,-1 7 4 0,6 2 4 0,-5 0 0 0,4 0-1 0,-7 0-2 0,-1 0-1 104,-4 0 1-103,5 0-2-1,-1 0 1 0,4 0-4 0,5 0-4 0,-4 0 1 0,2 2 6 0,-3 7 1 0,1 5 3 0,-5-3-3 0,-4-2 0 0,-9-3 0 1,-2-6-5-1,-13 0-1 99,-2 0-8-99,2 0-6 0,-1 0-1 0,1-29 3 0,-2-1 0 0,-2-7 9 0,-8-2 1 0,0 2 6 0,-4-5 1 0,0 0 1 0,0-6-3 0,0-6 1 1,0 2 1 1,0-8 1 108,0 2-2-110,0-10-2 0,0-6-1 0,0-1 5 0,0-1-1 0,0 7 0 0,0-6 1 0,0 0-1 0,0-9 1 0,0-3-1 0,0-4 2 1,0 2-2-1,0 2 1 1,0 2 0-1,0-3 1 107,0 5 0-106,-4-4-2-1,4-3 2 0,0 0-2 0,0 2 3 0,0 7-3 0,0 8 2 0,0 5-2 0,0 7 2 0,0-1-1 0,0 4 0 0,0-6 0 0,0 0 0 0,0-3 0 104,0-9 0-104,0-3 0 0,0 6 0 0,0 3-2 0,-3 8-2 0,2 11-2 0,-5 7 4 0,0 6-3 0,3 5 4 0,2-1-1 0,-2-2 1 0,0 8 0 0,-1 0 0 1,-2 6 1 107,-1 3-1-107,2-1 0-1,-6-5 1 0,-1 1 0 0,-7-1 0 0,-1-4 0 0,-6-4 0 0,-2 2 1 0,-5-6-1 0,3-1 1 0,-1 1-1 0,2 1 0 0,2 11 0 0,0 5 0 110,0 8 1-108,-4 7 0-2,-11-1-1 0,-5 6 3 0,-10 0-2 0,-11 0 2 0,-5 0-3 0,0 0 2 0,-4 0-2 0,6 0 0 0,-5-5 1 1,-5 1 0-1,-6 2 1 0,-7 2-2 0,-9 0 2 0,-7 0 0 106,-5 0-1-105,-5 0 0-1,3 0-2 0,-11 0 1 0,-5 0-1 0,5 0 0 0,1 0 1 0,8 0-1 0,10 0 1 0,2 0 2 0,10 0 0 0,7 0 1 0,-4 0 0 0,4 0 2 105,3 0 0-105,-3-6 0 0,3-8-1 0,3 4-4 0,7-3 5 0,0 2-3 0,6 0 2 0,6 6-2 0,-3-4 3 0,1 6-1 0,-2-6 1 0,-5 4 2 0,-6-4-2 0,-1 5 0 13,5 1-1-10,-8-1 2 101,9 4-3-104,-5-2 2 0,6-2 3 0,-6-1-5 0,7-4 1 0,-7 4 0 0,0 0 0 0,-1-2-1 0,-6 3 2 0,-4-8-2 0,4 3 3 0,-3-1-4 0,0 1 2 1,6 0 2 98,0 2-1-99,0 3 1 0,7 2 0 0,-3 2 1 0,3 0-2 1,-4 0 2-1,4 0-1 0,2 0 3 0,4 13 1 0,10 0 0 0,5 0-5 0,8-2 4 0,11-5-8 101,14-4 2-101,9 2-3 0,8-2 1 0,-1-2-4 0,4 0-3 0,3 0-52 0,0 0-52 0,16 6-10 1,11-1-47-1,4 0-269 0</inkml:trace>
    </iact:actionData>
  </iact:action>
  <iact:action type="add" startTime="35053">
    <iact:property name="dataType"/>
    <iact:actionData xml:id="d5">
      <inkml:trace xmlns:inkml="http://www.w3.org/2003/InkML" xml:id="stk5" contextRef="#ctx0" brushRef="#br2">21222 14233 310 0,'0'0'76'2,"0"0"30"-2,0 0 31 0,-195-50-16 0,129 35-39 112,-4 2-21-112,-4 0-4 0,-7 0-1 0,-5 5-11 0,2 1-3 1,-3 0-1-1,3-1-6 0,-1-4-6 0,-1 2-8 0,2-5 2 0,-9 1 2 1,2 6-3-1,3 3-4 0,-14 5 4 0,11 0-2 2,-2 0 2 103,6 0-3-104,6 0-11-1,-7 0-1 0,2 1-3 0,-7 15 0 0,-1-3 0 0,-3 2-1 0,-3 4 1 0,0-2-1 1,6 0 3-1,-2 1 0 0,21-3 4 0,2-3-4 0,8-7 3 113,8-5-7-113,2 0 1 0,10 0-2 0,5-9 1 0,-1-10 0 0,2-1-2 0,3 3 4 0,-5 1-3 0,-2 7-2 0,-9 0 3 0,-1 7-3 0,-6 2 2 0,-2 0-1 0,5 0 0 1,2 0 0 105,0 0 2-106,8 0-2 0,-8 0 2 0,1 0-2 0,-4 2 1 0,9 1 1 0,-5-3-1 0,-10 0 0 0,2 0-1 0,-7 6 3 0,0-2-3 0,4 1 1 0,4 3 0 1,-6-4 0-1,4 0 0 113,-5 5-1-111,1 2 0-2,5 2 0 0,4 8 0 0,6-4 0 0,11-3 0 0,7-1 0 0,6-4 1 0,10-4-1 0,-2 5 0 0,-1-3 1 0,0 6-1 0,-9 0 0 0,-3 4 0 0,0 2 0 110,3 10 1-110,0 2-1 0,3-1 2 1,8 4 0-1,-2 0-2 0,8 0 1 0,4 2 0 0,-2 9-1 0,4 8 0 0,6 9 1 0,-7 7-1 0,2 2 1 0,-3 0-1 0,3 6 1 4,-1-2-1 112,6 6 0-115,0 1 0-1,0 6 0 0,0 1 0 0,0 4 1 0,0 7-1 0,0 1 0 0,0 5 0 0,0-5 2 0,-4 2-1 0,0-2 3 0,-1-2-2 0,-5-10-1 0,-3-10 0 0,-1-7 1 1,1-3-1 127,2 1 0-128,6 8-2 0,3 3 3 0,-11 11-1 0,3 6-1 0,-3-3 1 1,0 10 2-1,3-4-2 0,-3-7 2 0,0-3-3 0,1-15 1 0,-1-6 0 0,7-13-2 0,2-1 2 0,4-1-2 0,0 1 3 0,0 6-2 110,0 0 1-110,0 3-1 0,0-9 0 0,0 6 0 0,0 9 1 0,0-4-1 0,0 3 0 0,0-14 0 0,7-7 0 0,6-10 1 0,-1-14-1 0,1-15 0 0,-7 0 2 0,-2 0 0 0,8 2 1 111,-8-4 0-109,5 3-2-2,-5 2 0 0,3 4 0 0,-1-2 0 0,1 2 0 1,1-2-1-1,5 2 0 0,0 1 1 0,10-4-1 0,4-8 0 0,10 1-4 0,6-7-1 0,2 0 4 0,3 0 1 105,-16 0 0-105,7 0 0 0,-1 5 2 0,-2 3 1 0,4 3-1 0,4-3-1 0,-1 4-1 0,10-12 0 0,3 0 1 0,-1 0-1 0,3 5 1 0,2-5 0 0,0 7 1 0,0-7-2 5,14 0 2 106,6 0-2-111,6 0 4 0,-1 0-3 0,2 0 1 0,-11 0-1 0,-5 0-1 0,2 0 3 0,-5 0-3 0,7 0 3 0,-4 0 0 0,-1 0 4 0,1 0-5 0,-4 0 5 1,-6 0-3 2,5 0 2 103,-6 0-2-106,1 0 3 0,4-12-5 0,3-2 0 0,0 3 0 1,2-1 0-1,-8 5-1 0,-1 7 1 0,0-7 6 0,-5 7 3 0,-1 0 3 0,5 0-4 0,-2-6-5 0,1 2 1 103,11 0-3-103,-4-7 1 0,-8-2-4 0,2 6 3 0,-9-3-3 0,-5 3 5 1,2 7-2-1,1 0 7 0,-5 0 0 0,3 0 1 0,6 0-3 0,-3 0-2 0,10 0 1 0,-2 0-5 99,-2 0-2-99,5 0 0 0,-12 0 0 0,5 0 1 0,3 12 0 0,-10-4 2 0,7-3-2 0,1 1-1 0,-3 0 2 0,5-1 0 0,-1-5-2 0,1 6 1 0,-2-6 1 104,2 4-2-103,-1 0 3-1,3-4-3 0,-11 6 4 0,4-6-2 0,-7 0-2 0,-1 0 2 0,5 0-1 0,-4 0 5 0,7 0-4 0,3 0-2 1,-2 0 3-1,7 0-1 0,0 7-1 98,-4-2 3-95,1-3-4-3,-9 1 4 0,4 0-3 0,-3 3 0 0,-2-6-1 0,2 0 0 0,-4 0-2 0,1 0 1 0,-5 0 0 0,-1 0 2 0,2 0 0 0,2 0 0 1,2 0-1 101,-1 0 5-101,0 0-3 0,3 0-2-1,-2 0 0 0,1 0-1 0,5 0-5 0,-3 0 6 0,1-6-4 0,-6 0 2 0,3 6 2 0,-4 0 0 0,-9 0 1 0,-1 0-1 0,3 0 1 100,-2 0-1-100,3 0-1 0,-6 0 0 0,5 0 1 0,-4 0 0 0,4 0-1 0,3 0 1 0,2 0-4 0,-1 0 4 0,4 0 0 0,5 0 2 0,-5 0-2 0,-4 0 0 3,4 3 1 101,-1 6 1-104,-2-4-2 1,4-5 0-1,-5 6 0 0,1-6-2 1,0 0-3-1,-2 0-3 0,-5 0 1 0,4 0-4 0,-2 0 8 0,1-6 0 0,-1 6 3 0,3 0 1 1,-7 0 1 99,1 0-1-100,-2 0-1 0,2-11-4 3,3 5-4-3,-4 4 1 0,0-3-3 0,-7 5 5 0,2 0 5 0,-2 0 2 0,-5 0-2 0,-4-7 0 0,-4 7-1 0,4 0-2 0,-6-6-2 96,3 6-5-96,0 0-2 0,-9-8 1 0,8 2 1 0,-3-5 5 0,-2-13 1 0,6-16-1 0,0-8-3 0,-3-17 7 0,-6-1-4 0,1-11 4 1,-1 0-3 3,-1 6-1 93,-3-6 1-96,3 4-2-1,-2-5 2 0,8-3-1 0,-5-5 3 0,-1-3-1 0,4-17 0 0,-1-7-2 0,-1-19 4 0,-2-9-2 0,-3 1 2 0,0 2-3 0,0 6 3 103,0 8-1-102,0 3-2-1,0 6 3 0,-11 5 1 0,8 4-2 0,3 2-2 0,0 8 3 0,0 10-5 0,-2 4 5 0,-3 2-6 0,2 5 5 0,3 4 0 0,-1-1 0 0,-2 8-1 94,-3 7 3-94,3 3 0 0,3 7 0 0,-1 2 0 0,-2-9-2 0,0 4 2 1,-1-9-1-1,4-6 2 0,-5 0-3 0,5 1 2 0,0-7-2 1,0 1-1 2,0-6 3 100,0 2-4-103,0 13 2 0,5 8 2 0,2 14-1 0,-4 9 1 0,-2 0 0 0,2 6 1 0,-3-8-1 0,0-4 0 0,0-12-1 0,0-7 1 0,-7-11-1 0,-6-1 1 1,-2 1 1 99,-3 14-1-100,5 15 0 0,4 14 0 0,-4 13 0 0,-2 7 0 0,1 3 0 0,-9 0 0 0,-1 0 1 0,-6-2 0 0,-6-2 0 0,-5-1 1 0,5 2-2 0,-12-1 1 104,-1 4-1-103,-2-3 0-1,-7 3 1 0,-1 0 0 0,2 0 0 0,-4 0-1 0,2 0 1 0,5 0 0 0,3 0-1 0,-2 0 2 0,6 0-4 0,2 0 4 1,-2 0-2-1,2 15 1 94,-3 0-1-93,-1-1 1-1,2 2 1 0,-2 1 2 0,1-6-3 0,-4 1 1 1,-3-7-1-1,-3 1-1 0,-10-4 1 0,4-2-1 0,-4 0 0 0,-2 0 0 0,2 0 0 101,-4 0 0-100,-2 0 4-1,-5 0-3 0,-6 0 2 0,1 15 6 0,0 3 4 0,-3 6-7 0,6-4 4 0,-2-3 1 0,6 3-4 0,0-13 2 0,5-1-3 0,1-6 0 0,0 0-4 104,1 0 3-103,4-23-4-1,2 3 1 0,-3 5-2 0,-4 8-1 0,-3 7-19 0,-11 0-63 0,6 0-17 0,58 7-92 1,9 6-106-1</inkml:trace>
    </iact:actionData>
  </iact:action>
  <iact:action type="add" startTime="39575">
    <iact:property name="dataType"/>
    <iact:actionData xml:id="d6">
      <inkml:trace xmlns:inkml="http://www.w3.org/2003/InkML" xml:id="stk6" contextRef="#ctx0" brushRef="#br2">15245 13445 543 0,'0'0'219'3,"-297"-12"-36"-3,45 0-51 97,-99-5-10-97,-104 11-16 0,-95 6-27 1,-69 0-21-1,-46 18-26 0,-2 13-9 0,28-1-18 0,54 0-1 0,86-9-1 0,89-5-3 0,88-8-26 0,89-8-32 0,85 0-57 100,166 0-73-99,64-24-222-1</inkml:trace>
    </iact:actionData>
  </iact:action>
  <iact:action type="add" startTime="40516">
    <iact:property name="dataType"/>
    <iact:actionData xml:id="d7">
      <inkml:trace xmlns:inkml="http://www.w3.org/2003/InkML" xml:id="stk7" contextRef="#ctx0" brushRef="#br2">14726 17820 224 0,'-297'-36'475'2,"-57"15"-289"-2,-107-3-18 0,-89-13-68 115,-61-3-43-115,-28-1-21 0,17 1-18 0,60 9-18 0,86 14-4 0,95 11-58 0,358 6-87 0,23 0-143 0</inkml:trace>
    </iact:actionData>
  </iact:action>
  <iact:action type="add" startTime="41873">
    <iact:property name="dataType"/>
    <iact:actionData xml:id="d8">
      <inkml:trace xmlns:inkml="http://www.w3.org/2003/InkML" xml:id="stk8" contextRef="#ctx0" brushRef="#br2">27705 13838 599 0,'0'0'251'1,"0"0"-129"-1,0 0 8 0,-332 0-11 0,38-3-22 0,-90-14-11 1,-61 0-19-1,-9-5-21 0,28-1-17 0,41 1-16 103,55-1-10-103,57 6-3 0,45 6-4 0,57 8-33 1,56 3-56-1,115 0-89 0,8 0-138 0</inkml:trace>
    </iact:actionData>
  </iact:action>
  <iact:action type="add" startTime="42755">
    <iact:property name="dataType"/>
    <iact:actionData xml:id="d9">
      <inkml:trace xmlns:inkml="http://www.w3.org/2003/InkML" xml:id="stk9" contextRef="#ctx0" brushRef="#br2">28082 18408 657 0,'0'0'234'3,"0"0"-126"-2,0 0-21-1,-267 125-17 0,17-80-6 0,-95-13 25 0,-70-15-19 0,-57-10-25 0,-7-7-12 1,27 0-11-1,30 0-10 109,54 0-8-109,61 0-4 0,52 0-29 0,73 0-93 0,182 0-88 1,16 0-370-1</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1:55:04.554"/>
    </inkml:context>
    <inkml:brush xml:id="br0">
      <inkml:brushProperty name="width" value="0.05292" units="cm"/>
      <inkml:brushProperty name="height" value="0.05292" units="cm"/>
    </inkml:brush>
  </inkml:definitions>
  <iact:action type="add" startTime="7896">
    <iact:property name="dataType"/>
    <iact:actionData xml:id="d0">
      <inkml:trace xmlns:inkml="http://www.w3.org/2003/InkML" xml:id="stk0" contextRef="#ctx0" brushRef="#br0">1540 12032 726 0,'0'0'214'15,"0"0"-99"-14,0 0-49 8,0 0 1-3,0 0-3 1,0 0-1 1,168 0-6 0,-142 0 5-2,2 0-5 2,3 0 0 0,10 0-6 0,10 0-11-2,8 0-3 2,6 0-9 0,8 0-5 0,1 0-3-2,4 0-1 2,3 0-2 2,0 0-3-3,6-1 2-2,2-5-5 3,-9 0 6 1,-1 1-3-2,-2-1-3-1,4 0 3 2,9 1-4 1,-3 3-2 0,0-5-2-3,-6 7-1 1,-4-3 0 3,0 3-2-3,-2 0-1-1,-2 0 1 2,4 0-2 0,-1 0 1 0,0 0 0-3,1 0-2 4,-6 6 3-1,-2-2-2 0,-1-4 2-2,-4 0-2 2,3 0 1 0,0 0-1 0,-1 0-1-2,11 0 1 2,4 0 1 0,-4 0-2 0,3 0 1-2,-3 0 2 1,-2 0-3 3,0 0 0-3,-5 0-1-1,-2 0 0 2,0 0 0 0,-3 0 0 0,11 0-2-2,-1 0 3 3,6 0 1-1,-1 0-1 0,1 0 0-3,-1 0 1 3,-8-7-1-1,-11-4 0 2,-7-1 0-3,-8 5 1 3,-9-1-1-3,-10 4 0 3,-2 1 0-3,-2 3 0 0,2 0 1 3,-4 0 0-1,0 0 1-3,2 0-2 6,0 0 0-4,0 0-1 0,2 0 2 0,-3 0-2 2,1 0 0-3,-6 0 1 3,-2 0-1-4,-4 0 1 3,-6 0-1 0,-1 0 0 0,-1 0 0-2,-3 0 1 2,0 0-1 1,0 0 1-2,0 0 0-1,3 0 0 2,4 0-1 2,3-2 1-4,10-9-1 0,7-1-1 4,-4-3-1-4,4 5 1 3,-4-2 2-2,-2 0 0 1,-1 5-1 1,-1-4 1 0,7 2-1-5,4 6 0 5,8 3 1 0,6 0 0-4,2 0 0 1,-3 17 0 2,-12-4 0-1,-8-3-1 0,-10-8 3-1,-11-2-4 3,-2 0 2-2,0 0-3 2,0 0 0-4,0 0-2 3,0 0 0 1,0 0 0 0,0 0 1-4,0 0 1 3,0 0 3-1,0 0-2 4,0 0-1-8,0 0-1 5,0 0 0 0,-5-19-4 0,-43-21-4-1,-17-7 5 0,-16-5 2 2,-6 3 2-3,3 4 0 1,-2 4 1 1,15 14-2 0,6 10 4 0,9 6-3-1,8 5 3 2,12 0 0-2,8 1-1 1,14 2 0-2,8 1 1 2,6 2 0 0,0 0 0-3,0 0 0 4,0 0 1-1,0-4-1 0,0 3 0-1,16 1 1 0,27 0 2 0,21 0-3 2,10 10 1-3,6 20-1 3,1 1 1 0,-6 4-1 0,-10-8 1-1,-18-1-1-3,-10-9 1 2,-13-3 0 2,-19-9-1-2,-2-1 0-1,-3-2 0 1,0 1 0 0,0 14-1 2,0 11 1-4,-32 14 0 4,-12 10 0-1,-3-5 0-1,-4-2 0 0,8-6 0 1,4-7 1 0,11-13-2 2,2-3 0-5,16-11 0 2,0-1 0 0,7-4-7 1,3 0-90-2,0-34-46 2,29-23-40 0,-2 25-86 0,5 2-631-2</inkml:trace>
    </iact:actionData>
  </iact:action>
  <iact:action type="add" startTime="9527">
    <iact:property name="dataType"/>
    <iact:actionData xml:id="d1">
      <inkml:trace xmlns:inkml="http://www.w3.org/2003/InkML" xml:id="stk1" contextRef="#ctx0" brushRef="#br0">7022 11817 161 0,'0'0'163'7,"0"0"-125"-1,0 0 89-1,0 0 14 4,3-172-13-2,-3 104-38-1,0-12-9 3,0-16-12-2,0-9-2 2,0-6-4-2,0-7-18 0,-10-3-14 0,4 5-4 2,-1 2-3-1,2 3 1 2,-2 8-6-6,0-10 0 7,2-4-2-4,1-2-6-1,1-4-4 2,0 5-4 0,3 2 0 1,0 5 1-4,0-3-2 2,0 1 0 2,0 7 0-1,0 0 1-3,3 3-2 3,4 3 1 0,-7-4 1 0,0 2-2-1,0 0 1 0,0-6-2 3,-4 7 0-3,-5-1 0-1,7 13-1 1,-3 1 1 2,5 1 0-1,0 1 1 0,0-10-1-1,-4-3 0 1,-8-4 0 0,8-2 0-4,-3 4 0 5,7-2 0-2,0 2-1 1,0-1 1-2,0 4 0 2,0 13 0 0,4 7 0 1,3 7 0-3,-4 9 0 2,-3 5 1 0,0 0-1 0,0 3 0-3,0 2 0 4,-3 5-1-1,-8 13 1 0,5 10 0-2,3 13-1 3,-1 8 1-4,4 3 0 4,0 0 0-4,0 0 0 3,0 0 0 0,-3 0 1 0,3 0 0-2,-2 0-1 2,-12 5-1 0,-4 38-3 0,-9 19 3-1,-5 22 1 0,-4 14 2 1,4 6 2 0,-6-1-3-2,3-4 1 3,-1-12-1-2,9-14 1 3,2-17 0-5,9-13-1 3,3-18 0-1,10-11 0 2,3-8 0-4,0-6 0 3,0 0 1 0,0 0 3 0,3-20-1-2,26-34 6 2,9-21-3 0,5-18-6 0,1-3 1-1,-1 1-2 1,-2 9 0-1,-2 12-3 1,-2 15 1-2,0 5 2 4,-10 9 1-4,-1 9 1 2,-8 8-2-2,-5 8 0 3,-10 11-2-2,1 6 2-1,-4 3 1 2,6 0 4 0,13 40 3 0,8 33 3-2,14 24 3 2,-1 4-13 0,4-15 1 1,-5-12 5-2,-9-22 5-1,-3-12-9 2,-10-3-1 0,3-7-2 3,-1-2 0-8,-10-5-1 5,-1-9-5 0,-8-6-36-2,11-8-60 2,-7 0-42 1,9 0-125-2</inkml:trace>
    </iact:actionData>
  </iact:action>
  <iact:action type="add" startTime="15248">
    <iact:property name="dataType"/>
    <iact:actionData xml:id="d2">
      <inkml:trace xmlns:inkml="http://www.w3.org/2003/InkML" xml:id="stk2" contextRef="#ctx0" brushRef="#br0">20948 12570 822 0,'0'0'150'7,"0"0"-12"0,0 0-52 0,0 0-26 0,185 11 0 1,-133-11-11 0,12 0-6-2,9-11-8 2,3-1-7 0,13 2-2 0,4 2 2 0,2 8 3-2,17 0-6 2,-1 0-2 0,3 0-6-2,0 13-2 3,-4-4-4 3,5-6 0-8,11-3-6 2,12 0-2 1,7-17-1 1,7-15 1 0,-10 2-2-2,1 2 0 2,-6 11 3 0,-8 8 2 0,0 6 0-2,-5-2 1 3,-3 0-2-2,-3-5-2 2,-6-4 0-1,-2-3-2-2,3 3 1 2,2 3-1-1,2 5 0 1,14 6 2-2,-4 0 1 2,-7 0-4 0,1 0-1-2,-5 0 1 2,-2 0 1 0,-2 0 0 0,1-2 0-2,-1-9 0 2,-1-9 0 0,-2-5-1 1,-6-3 1-4,-13-1-1 4,-2 2 0-2,-11 2 1 2,0-1 1-2,-2 0-1-1,-7 7-1 2,-7-3 1 1,-1 3-1-2,-8 3 1-1,-7 3 0 2,-2 1-1 0,-5 10 0-2,-9-4 0 3,-6 2 0-2,-11 3 0 1,-7-5-3-2,-5 3 3 2,0 3-1 0,0-6 0 1,0 6 0-4,0-2-1 4,0-7-1 0,0-2-1-2,-30-15-2 1,-29-7 1-3,-15-12 2 3,-13-11 3 0,-6-4 0-2,-4 2 1 2,1 1-2 0,8 7 1 0,17 9 0-2,13 9 0 2,19 12 0 0,10 10 0 0,17 3 0-2,5 5 1 2,7-2-1 1,0 4 0-2,0 0 0-1,0 0 1 3,4 0 1-2,35 0-1 2,25 10 1-3,10 23 0 1,8 3-1 1,-9 4 1 0,-3-1 0-2,-4 1-1 2,-6-1 1 0,-7 1-2 0,-9-6 1-2,-11-4 2 2,-8-8-3 1,-6 1 1-2,-11-6-1 1,-5 0 1-1,-3 5 1 0,0 11-2 1,0 11 1 0,-14 13-1 3,-23 17 0-6,-12 7 1 2,-6 12-1 0,-1 1-1 1,2-12 1-1,6-8-1 1,8-15 1-3,5-19-1 3,10-18 0 0,5-7-2 0,11-15 0-2,6 0-21 2,-1 0-55 0,4-23-44 0,0-11-34-2,0 11-88 2,20 4-671 2</inkml:trace>
    </iact:actionData>
  </iact:action>
  <iact:action type="add" startTime="16486">
    <iact:property name="dataType"/>
    <iact:actionData xml:id="d3">
      <inkml:trace xmlns:inkml="http://www.w3.org/2003/InkML" xml:id="stk3" contextRef="#ctx0" brushRef="#br0">26965 12370 533 0,'0'0'122'6,"0"0"-66"0,0 0 26 2,20-208-21-1,-20 114-6 2,0-16-13-1,0-9 2-2,4-10 1 2,-1-4-2 0,0 5-17-2,4 5 2 2,-1 9 1 0,4 5-12-1,-3-1-2 0,4 3 0 0,-1 2-6 2,-3-6-3 3,6-7-2-9,-6-9 0 5,2-10-1-1,-2-9-3 1,-7-3 4-2,0-6-3 3,0 3 0-2,0 1-1 2,0 10 0-1,0 12 0-2,-20 7 0 1,10 10 1 1,-13 4-1-2,8 3 0 3,-4 2 0-2,-1 9 0 1,7 8 0-1,-3 9 0 0,9 16 0 1,2 12-1 0,0 19 2-2,5 7-1 3,0 4 0-2,0 2 2 1,0 0-1-2,0 2-1 3,0 5 0-1,0-2 0 2,0 1 1-6,0-3-1 4,0-6-1 1,0-4 1-2,-8-10 0-1,1-5-2 5,-6-7 2-5,3 2 1 1,4 4 0 1,3 9-2 3,-1 14 1-6,4 9 0 7,0 8 1-10,0 0 0 6,0 0 1-1,0 0 1 0,0 0-2-1,-3 0 1 2,3 0-2 0,-4 0-2 0,-12-6 0-2,-2-1-2 1,-1-2 4 2,2 1 1-2,7 8 0 0,0 0-1 1,5 0-1 0,-11 8-2 0,-7 41 3-1,-4 25 6 3,-5 15-2-2,1 2 4 0,-3-5-6-1,-3-4 0-1,1-14 0 4,9-15 0-6,3-14-2 5,4-16 1-1,7-9-1-1,9-11-2-1,-1 0 1 0,5-3-2 1,0 0-2 2,0-9 1-1,0-27 3-2,9-18 1 2,16-10 4 0,11-11 1 0,0-11-2-2,8-11-2 1,-1-14 2 1,-5-4-3 1,-2 6 0-3,-13 5 0 2,0 11 0 0,-5 8 0 0,-5 18 0-2,-3 26 1 2,-1 16 0-1,-2 18 0 2,-3 7 1 0,8 0 29-5,2 17 12 4,1 31-12 0,8 21-26-2,3 16-2 2,5 20-2 0,5 13 3-2,9 17 2 5,7 2 6-5,2-10 4 2,2-15 0 0,-2-22-10-2,-11-22-5 2,-5-24-1 0,-19-15 0-1,-10-12-2 2,-9-6 0-1,0 3-39-2,0 11-87 3,-21-23-97-4</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1:55:04.55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5" units="cm"/>
      <inkml:brushProperty name="height" value="0.055" units="cm"/>
    </inkml:brush>
  </inkml:definitions>
  <iact:action type="add" startTime="7263">
    <iact:property name="dataType"/>
    <iact:actionData xml:id="d0">
      <inkml:trace xmlns:inkml="http://www.w3.org/2003/InkML" xml:id="stk0" contextRef="#ctx0" brushRef="#br0">22045 3127 232 0,'0'0'512'27,"0"0"-441"-27,0 0 34 0,0 0-28 2,0 0-18 23,0 0-13-25,0 0 6 0,0 0-7 25,0 0 12-25,-9 0 15 0,9 0-11 26,0 0-12-26,0 0 6 0,41 0 3 1,28-20-16 25,27-7-9-26,20-7-6 1,20-13-10 28,28-8 0-29,20-4-7 1,15 3-5-1,14 6 1 28,-4 13-1-27,-4 12 7-1,-9 11 3 0,-19 8 3 29,-23 6 3-29,-34 0-6 0,-36 0-1 0,-38 0-3 27,-20 0-3-26,-23 0 0-1,-3 0-8 1,0 0-1 23,0-5-6-24,-29-7-3 0,-24-8 2 3,-21-7 6 23,-19-10 1-26,-19-8 0 0,-21-11 1 30,-18-14-1-30,-15-15 1 0,-5-13-1 0,-6-11 0 30,1-7 1-30,5 7 2 0,12 5-2 0,14 13 1 25,16 17-1-24,24 8 0-1,21 21 3 4,28 13-3 22,23 17 1-26,18 12-1 0,15 3-2 3,0 0 2 28,0 0 0-31,0 0 3 0,0 13 2 0,38 30 2 28,8 19-6-28,15 28-1 0,3 22-1 0,8 34-1 32,4 29-1-32,3 19 2 0,3 20 0 0,6 7 1 29,0-5 0-28,-4-14 0-1,-11-30-1 0,-14-31 1 26,-18-35 0-26,-16-41 2 0,-17-28-1 3,-8-24-1 27,0-10 0-30,0-3-1 0,7-28-5 0,9-58-6 29,5-51 8-29,3-30 3 0,16-45 2 0,3-20-1 25,11-18 0-25,2-9-2 0,-5 17 0 5,0 18-5 22,-12 24 2-27,-7 25 1 0,-5 25 2 3,-11 28-3 22,4 26 4-25,-4 29-2 0,-7 28 2 27,-2 16-1-26,-4 18 2-1,-3 5 0 0,0 0 4 26,0 0-3-26,-26 53 0 0,-33 45 1 31,-27 43-1-31,-27 29 0 0,-20 18 0 0,-15 11 1 27,-12 12 0-27,-2 10-1 0,6 4 5 0,8-11 1 4,16-29 8 23,14-27-2-27,11-26 1 0,26-23-8 33,22-14-4-32,18-23-2-1,24-28 0 0,6-19-1 0,11-20 1 26,0-5-1-26,12 0-1 0,30-33-16 27,9-6-8-26,-8 3-45-1,-9 4-68 0,-21 24-51 30,-3 0-107-30</inkml:trace>
    </iact:actionData>
  </iact:action>
  <iact:action type="add" startTime="12404">
    <iact:property name="dataType"/>
    <iact:actionData xml:id="d1">
      <inkml:trace xmlns:inkml="http://www.w3.org/2003/InkML" xml:id="stk1" contextRef="#ctx0" brushRef="#br0">21377 2473 442 0,'0'0'68'30,"0"0"37"-30,0 0 9 0,0 0-37 0,0 0-41 27,0 0-3-26,0 0 3-1,0 0-15 0,-60-59-6 29,-8 39 30-29,-19 3-4 0,-14 0-11 1,-12-3 1 30,-5 3-10-31,-9 1-2 0,-5-1 1 1,0 5-1 31,6 10 4-32,1 2-9 0,8 0 6 0,-7 0-4 3,4 17-2 26,0 13 2-28,2 11 5-1,7 6-3 0,1 8 6 31,-1 6-7-31,-2 0-1 0,2 0-1 0,-5 10-2 29,1 1-3-28,5 8-1-1,4 2 1 0,5 2-1 32,10-3 0-32,2 1 1 0,8-1-3 0,0 3 2 33,1 10-3-31,3 7 2-2,-5 5-4 0,0 5-1 1,3-2 2 29,-2-11 0-30,7-9 0 0,-9-10-2 0,2-10 3 29,-2-14-5-29,-1-8 2 0,7-4 1 1,2-10-4 28,10-8 0-29,8 0-1 0,9-9 0 0,8-3 0 34,6-2 1-33,7-2 0 0,-5 5 1-1,7-3-1 0,-1 0 0 31,6-3 1-31,4-1-1 0,-1-5-1 0,6 1 0 34,1 0 1-34,0-3-4 1,1 0-3-1,2 0 2 27,3 0 5-27,-5-8 1 0,8-1 0 0,-2-1-1 28,3 5 1-28,-3 3 0 0,-1-4-1 1,4 1 0 29,0-1 0-29,0-2 0-1,0-1 1 0,-3-2-1 29,3 3 1-28,0-7 0-1,0 8 0 0,0-5 0 31,0 0 0-31,0 2 0 0,13-7 1 1,0-6-1 27,11-4 0-28,0-14-1 0,13-6 0 1,15-8 0 2,9-9 1 23,22-5-1-25,11-8 2-1,-3-4 1 29,2 5-1-29,-16 11-1 0,-22 16 0 0,-16 21-1 5,-21 11 0 27,-10 13 3-32,-8 4 0 0,0 0 3 0,0 0-5 30,0 0 1-30,0 25-2 0,-33 23 3 0,-16 20-2 27,-18 8 4-27,-4 0-4 0,-6 8 1 3,0 0-1 22,6 2-1-25,0 2 0 0,5-6-1 28,0-3 1-27,10-9 0-1,4-11 0 0,8-9-1 28,8-13-1-28,13-11 2 0,10-15 1 1,6-9 0 23,5-2 0-23,2 0 1-1,0 0 0 26,13 0 6-25,51-2 3-1,21-21 4 0,27 3-10 24,21-2 0-24,15 3 2 0,2 4 0 27,-10 12 1-26,-17 3 7-1,-21 0 11 0,-15 0 3 26,-18 0-8-25,-12 0 1-1,-19 3-1 1,-12 1-9 26,-19-4-5-27,-3 0-6 0,-4 0-1 25,0 0 0-24,0 0-5-1,0 0-10 0,-24 0-48 25,-20 0-126-24,11 0-53-1,10 0-164 28</inkml:trace>
    </iact:actionData>
  </iact:action>
  <iact:action type="add" startTime="17600">
    <iact:property name="dataType"/>
    <iact:actionData xml:id="d2">
      <inkml:trace xmlns:inkml="http://www.w3.org/2003/InkML" xml:id="stk2" contextRef="#ctx0" brushRef="#br1">3642 6738 737 0,'0'0'211'5,"0"0"-150"22,-231 28 22-27,107-16-17 0,-10-1-31 27,-5-4-18-26,10 0-8-1,16-4-5 0,19 0-3 26,23 1 4-26,24-4-3 0,18 4 6 26,21-4 6-26,8 0-9 0,0 0 2 0,21 0 33 25,43 0 47-25,32 0-41 0,15 0-36 27,2 6 3-27,-11 11 5 0,-14 5 6 0,-22-2-3 25,-24-1-7-25,-21-5-7 0,-18-7 1 4,-3 3-2 20,-7 4-4-24,-39 3-2 1,-14 3-1 24,-6-3 1-25,5-4-1 0,0 2 1 4,17-3 0 23,12-7 1-26,19 1-1-1,9-6 0 3,4 0-1 23,0 2 1-26,29 2 4 0,32 3-4 30,26 6-6-27,7-3-10-3,5 7-13 1,-11 5-24-1,-2 4-43 23,-63-20-68-22,-15-1-208-1</inkml:trace>
    </iact:actionData>
  </iact:action>
  <iact:action type="add" startTime="18481">
    <iact:property name="dataType"/>
    <iact:actionData xml:id="d3">
      <inkml:trace xmlns:inkml="http://www.w3.org/2003/InkML" xml:id="stk3" contextRef="#ctx0" brushRef="#br1">6396 6707 442 0,'0'0'124'2,"0"0"-15"0,0 0 19 3,0 0-6 26,0 0-28-31,184-30-18 0,-110 30-28 0,3-3 0 28,5-3-5-28,2 3 6 1,5 1-14-1,8 2-1 28,0 0-23-28,-10 0-1 0,-10 0-1 26,-18 0 1-25,-25 0-6-1,-11 0-2 0,-19 0-1 33,-4 0-1-33,0 0-2 0,-45 0-2 0,-43 11-16 26,-31 9 18-25,-3 0 1-1,-5-2-2 0,9-1-2 30,18 0-1-30,16-5-3 0,26-3 3 1,23-7 0 28,21 2 4-29,9-4 2 0,5 0 1 0,15 0 4 27,41 0 11-26,24 0 4-1,6 0-17 26,9 0 0-25,-8 2 7-1,-8 6-3 0,-27 2 2 30,-20-3 3-30,-16-1-6 1,-16 0 2-1,0-1-8 32,0 1-1-32,-32 2-15 1,-5 1 11-1,1-2 4 1,6 1 0 29,4-5 1-29,11 1 0-1,9-4 0 0,6 0 0 30,0 0 0-30,-2 0-2 0,2 0-4 0,0 2-12 26,0 8-27-26,5 6-50 0,8-7-109 30,-4-1-565-28</inkml:trace>
    </iact:actionData>
  </iact:action>
  <iact:action type="add" startTime="20921">
    <iact:property name="dataType"/>
    <iact:actionData xml:id="d4">
      <inkml:trace xmlns:inkml="http://www.w3.org/2003/InkML" xml:id="stk4" contextRef="#ctx0" brushRef="#br1">2966 11064 137 0,'0'0'320'3,"0"0"-250"23,0 0-16-25,0 0-4-1,0 0-5 0,0 0 27 24,0 0 17-24,47 0 39 1,-17 0-8 30,12 0-12-31,7 0-17 0,24 8-22 0,17 1-23 27,13-1-17-27,8 1-11 0,-4-7-5 1,-9 1-6 27,-17-3-1-28,-19 0 1 0,-18 0 2 1,-21 0-4 28,-19 0 2-29,-4 0-1 0,0 3-3 1,-40 5-3 29,-40 2-3-30,-42-1 2 1,-17 1 0-1,-2 1 2 32,8-2-1-32,17-1 0 0,19 1 0 0,24 1 0 28,26-2 0-27,15 2 0-1,19-8 0 0,13-2 0 27,0 0 0-27,8 0 0 0,46 0 0 0,24 0-3 28,19 0 2-27,6 2 1-1,-3 11 1 1,-13 4 2 24,-19-2-3-25,-24 0 5 0,-20-5 7 26,-16-3-3-25,-8 4 1-1,-32 2-1 1,-41 0-9 28,-27 0-4-29,3-8 3 0,10-5 1 0,18 4-2 25,25-4 0-24,21 0 0 0,17 0 2 25,6 0 0-25,0 0 1-1,42 0 0 0,21 0 1 25,9 3 2-24,1 7-4-1,-13 2 1 25,-19-2-1-24,-18-1 0-1,-10 0-2 0,-13-2-26 25,0 3-47-25,0-8-120 0,-8 2-170 26</inkml:trace>
    </iact:actionData>
  </iact:action>
  <iact:action type="add" startTime="27063">
    <iact:property name="dataType"/>
    <iact:actionData xml:id="d5">
      <inkml:trace xmlns:inkml="http://www.w3.org/2003/InkML" xml:id="stk5" contextRef="#ctx0" brushRef="#br1">4450 11405 682 0,'0'0'239'1,"0"0"-119"24,0 0 20-25,0 0-36 0,0 0-28 25,0 0-20-25,0 0-23 0,58-17 4 0,-31 2-1 25,0 0 9-25,4 1-6 1,8-4-1 25,-2 3-3-26,2-5 1 0,12-2 0 25,3-5-8-24,7-7-4-1,5-6 3 0,7-2-8 26,1-3 1-26,10 2 1 0,4 1-4 3,4 7 3 23,0-3-1-25,1 5-6-1,3-1 0 6,-3 3 0 20,2 4 1-26,2 0-2 1,8 7-2-1,1-4-2 27,5 1-4-26,10-2 0-1,-1-4 2 28,4 4-3-27,5-6-3-1,-1 6 0 0,1-1 0 4,-7 2 0 23,-11 4 0-27,-11-5 0 1,-4 2 0 3,-7-10 0 21,5-4 0-25,4-12 0 1,-3-4 0-1,-1 0 0 27,-1 1 0-27,-5 3 0 0,-7 6 0 27,-5 8 0-27,-3 3 0 0,-9 4 0 1,3 0 0 27,-9 1 0-27,1-5 0-1,2 1 0 1,-12-5 0 25,-2 2 0-26,-2 1 0 0,-9 1 0 4,-8 10 0 23,-4 2 0-25,-12 6 0-2,-3 4 0 0,-5 1 0 30,2 0 0-29,-2 3 0-1,5 2 0 1,-8-3 0 22,-1 2 0-23,0 1 0 0,0 4-4 3,0-3 2 25,0 3-3-28,0 0 4 0,0 0 0 28,0 0 0-28,0 0 1 0,0 0 0 0,0 0-1 29,-1 0-7-29,-40 0-5 0,-27 19-1 1,-20 0 11 23,-15 3 1-24,-15-3 2 0,-5 2-1 28,4-8 0-28,13 2 0 0,12-4 1 1,22 0 0 26,19 4-2-27,22-5-3 0,15-3-1 0,8-6 3 28,8-1-2-27,0 0 4-1,26 0-1 1,32 0-3 24,31 0-5-25,22-10 8 0,14-7 2 27,14-6-1-27,-8 1 0 0,-8 2 2 0,-24 3-1 28,-17 12 0-27,-21 1 0-1,-17 4 2 1,-20 0 2 28,-12 0-2-29,-12 9-1 0,0 30 4 1,0 23-4 27,-47 17-1-27,-18 3-1-1,-4-4 1 1,-4-4 1 24,9-16-1-25,16-14 0 1,17-15-4 3,10-12 2 25,18-17 1-29,3 0-25 0,15-22-88 0,37-39-56 30,22-18 12-30,-35 36-157 0,-3 6-395 1</inkml:trace>
    </iact:actionData>
  </iact:action>
  <iact:action type="add" startTime="28239">
    <iact:property name="dataType"/>
    <iact:actionData xml:id="d6">
      <inkml:trace xmlns:inkml="http://www.w3.org/2003/InkML" xml:id="stk6" contextRef="#ctx0" brushRef="#br1">9335 9307 589 0,'0'0'171'2,"0"0"-39"-2,0 0-26 31,0 0-45-31,190-154-27 0,-156 111 7 1,-7 4-3 25,-4 9-14-25,-7 6-7-1,-11 16-3 0,2 6 4 26,-7 2 12-26,0 0 15 0,0 2 5 29,0 41-14-29,0 15-10 0,0 12-20 0,0 6-3 28,0 1-1-28,0-2 3 0,0-2 12 1,0 0 0 23,0-3 12-24,0-2-6 0,0-10-1 26,0-9-7-25,0-15 0-1,-4-12-9 0,-12-5-6 30,-12-9 0-30,-13 0-5 0,-11-8 2 0,-9 0-2 27,2 0-14-27,7 0-5 0,8 0-5 24,20 0 6-23,15 0 10 0,2 0 9-1,7 0 4 24,0 0 2-23,0 0 6-1,37 9 12 27,27 4 20-27,16-6-32 0,14 1 11 0,8-1 11 25,3 1 0-25,-15 1 15 0,-11 1-12 4,-17-2-3 23,-20-4-19-27,-13-1-8 0,-15-3-3 3,-5 0-5 24,-9 0-63-27,0 0-134 0,0 0-122 3</inkml:trace>
    </iact:actionData>
  </iact:action>
  <iact:action type="add" startTime="29171">
    <iact:property name="dataType"/>
    <iact:actionData xml:id="d7">
      <inkml:trace xmlns:inkml="http://www.w3.org/2003/InkML" xml:id="stk7" contextRef="#ctx0" brushRef="#br1">12127 11615 185 0,'0'0'452'2,"0"0"-233"-2,0 0-24 0,0 0-46 1,213-180-35 28,-126 128-27-28,19-5-24-1,26-8-8 1,22-6-13 24,17-3-1-24,11 7-6-1,-1 3-6 0,-7 10-3 30,2 9-1-30,-1 6 1 0,-5 3-2 0,-1-4-1 30,0-7-9-30,-6-10 2 0,-6-12-5 0,-16-8-6 33,-14-6-2-31,2-1-3-2,-3 2 7 1,6 3-5-1,-3 6 5 35,-10 8-1-35,-6 3 2 0,-17 14-2 0,-4 3 0 33,-3 8-3-32,-9 5 2-1,7-5-4 0,-11 3 0 1,-5-1 1 27,-4 5-2-27,-7 3 1-1,-14 3-2 0,-5 4 2 31,-14 4-2-31,-7 5 0 1,-8 1 0-1,-5 9 1 33,-7-1-1-31,0-2-3-2,0 4 0 0,-13-6-14 0,-42-1-17 31,-28 2-17-30,-14 5 50-1,-8 0 2 0,-3 0 0 30,7 24 0-30,1-2-2 1,13 1-3-1,17-4 2 27,22-8-9-27,25-4 8 1,13 1 4-1,10-8 0 29,0 0 1-29,0 0-1 0,17 0-6 3,40 0-8 29,30-8 3-32,23-1 11 0,10 0 4 0,-2 9-3 1,-7 0 2 34,-22 5 1-35,-21 26 2 0,-25 0 2 0,-19-1 3 29,-19-11-9-29,-5 2 5 0,0 10-5 0,-24 12-2 5,-21 6-2 21,-7-2 1-26,0-6 1 0,8-7-2 29,12-8-2-28,10-19-17-1,12-7-39 0,10-13-46 27,5-43-62-27,57-21-17 0,-20 38-58 0,13 3-613 27</inkml:trace>
    </iact:actionData>
  </iact:action>
  <iact:action type="add" startTime="29939">
    <iact:property name="dataType"/>
    <iact:actionData xml:id="d8">
      <inkml:trace xmlns:inkml="http://www.w3.org/2003/InkML" xml:id="stk8" contextRef="#ctx0" brushRef="#br1">17637 8878 347 0,'0'0'408'1,"0"0"-260"23,0 0-73-24,0 0-31 0,0 0 15 0,-251 38-5 25,145 13 3-25,-5 13 2 0,11 10 3 24,14 1-3-24,27 1-13 0,25-3-11 24,23-2 3-23,11-10 2-1,29 0-1 0,50-14-5 26,23-13-5-26,10-13-8 0,-1-21-11 27,-12 0-2-27,-20-37-6 0,-15-32 4 0,-16-21-6 27,-23-16-1-26,-21-10-2-1,-4 1 1 4,-23 3-2 25,-34 18-15-29,-19 19-51 0,-19 27-35 0,52 48-72 36,2 0-81-35</inkml:trace>
    </iact:actionData>
  </iact:action>
  <iact:action type="add" startTime="30843">
    <iact:property name="dataType"/>
    <iact:actionData xml:id="d9">
      <inkml:trace xmlns:inkml="http://www.w3.org/2003/InkML" xml:id="stk9" contextRef="#ctx0" brushRef="#br1">4258 13806 563 0,'0'0'372'30,"0"0"-244"-30,0 0 7 0,192-99-21 0,-123 69-33 29,7-1-21-29,9-2-3 1,12-1-4-1,11-6-8 25,17-4-6-25,32-6-9 0,27-13-6 27,37-4-5-27,21 5 0 0,6 0-3 1,-4 3-3 22,-14 3 5-23,-12-4-2 0,-23-2 1 29,-9-2-5-29,-18-8 1 0,-10-13-9 1,-1-9-2 28,-4-5-2-29,1 8-2 0,-13 6 0 1,-17 21 1 23,-14 10 0-24,-23 15 0 0,-13 7 1 3,-10 2-1 23,-7 8 1-26,-10-3-1 0,6-3 0 27,-7 2-5-26,5-3 2-1,-3 2-4 0,4 4 2 28,-17 8 1-28,-9 6 1 0,-12 1 4 1,-9 8 3 29,-5 0 0-29,0 0-3-1,0 0-3 0,-9 0-12 28,-35 0-5-28,-17 0-3 1,-14 0 19-1,-2 22 4 27,-11 3 0-27,-5 7 0 0,-4-2 0 3,-10 4 0 23,-1-4 0-26,1-8-1 0,10 1 1 4,16-9 1 21,21 1-1-25,23-5 0 0,18-5 0 26,15-5 0-25,4 0-2-1,0 0 0 0,34 0-6 25,43-11-10-25,26-11 18 1,22 3 1 25,4 2 1-26,-2 4 0 0,-14 6-1 30,-24 7-1-30,-15 0 3 0,-26 0 0 0,-17 0 1 4,-18 7-3 20,-10-2 0-23,-3 5 1-1,0 7-2 34,-20 6-2-33,-23 4-4-1,-10 5 6 1,6-3 0-1,2-7 0 25,13 0-4-25,14-8-16 0,7-5-27 4,11-9-37 22,0 0-25-26,33-23-76 0,-1-1-134 4</inkml:trace>
    </iact:actionData>
  </iact:action>
  <iact:action type="add" startTime="31661">
    <iact:property name="dataType"/>
    <iact:actionData xml:id="d10">
      <inkml:trace xmlns:inkml="http://www.w3.org/2003/InkML" xml:id="stk10" contextRef="#ctx0" brushRef="#br1">9596 11482 685 0,'0'0'128'26,"0"0"35"-26,-221 88-55 0,161-29-26 25,12 0-21-24,21-3 4-1,22-5 7 0,5-7-16 24,32 1-13-24,48-5 1 0,17-6-7 27,18-10-14-27,-1-11-7 0,-5-13-4 0,-24 0-7 24,-18-54 1-24,-23-23-4 0,-24-17-2 25,-20-11-2-24,0-2-2-1,-45 10 1 24,-30 3-15-24,-12 16-69 0,-5 24-48 3,50 54-90 26,15 0-252-28</inkml:trace>
    </iact:actionData>
  </iact:action>
  <iact:action type="add" startTime="32528">
    <iact:property name="dataType"/>
    <iact:actionData xml:id="d11">
      <inkml:trace xmlns:inkml="http://www.w3.org/2003/InkML" xml:id="stk11" contextRef="#ctx0" brushRef="#br1">12556 14026 963 0,'0'0'103'4,"0"0"38"24,0 0-64-28,0 0-28 0,193-146-11 1,-110 106 6 25,20-8-3-25,34 1 5-1,27-9-1 27,27 0-2-26,11-1-4-1,-1 1 2 0,-1 6-10 30,-5-1-5-29,-8-3 1-1,0-1-4 0,-8-2-10 33,-10-5 2-32,-4-2-10-1,-6 0-3 0,-4-10-2 0,-8 0 2 31,-7 2 0-31,-15 1 7 0,-5-1-3 1,-7 1-1 3,-11 0 3 24,1 6-4-28,-6-2 1 0,-1 1-5 2,-11 1 0 25,-2 1 0-26,-9 4 0-1,-8 9-1 31,0 7-5-31,-4 4 3 0,-6 6-1 1,-5 6-2 1,-10 5 3 31,-14 5 0-31,-8 5-5-2,-16 9 3 0,-3-3 3 1,0 7 2 29,0 0 3-30,0 0-3 0,-30 0-5 1,-46 34-4 25,-28 11 5-24,-11-1 3-2,-24 0 0 1,-1-6-1 25,11-1 1-26,5 0 0 0,27-3 1 5,25-7 0 24,27-4 0-29,22-12 0 0,14-5 2 1,9-6-2 32,0 0-2-33,26 0-6 0,41-11-13 0,33-21 0 30,10 5 21-30,1 2-3 1,-13 11-3-1,-23 9 6 3,-23 5 1 26,-11 0 4-29,-18 0 0 1,-10 0 1-1,-7 5 1 31,-6 3-4-31,0-1-2 0,0 8-1 0,0 6-2 30,0 4 1-30,0 5 0 0,0 4-5 0,0-1-14 33,0-8-32-31,0-9-31-2,0-16-33 0,0 0-75 0,10-12-45 33,9-19-699-33</inkml:trace>
    </iact:actionData>
  </iact:action>
  <iact:action type="add" startTime="33373">
    <iact:property name="dataType"/>
    <iact:actionData xml:id="d12">
      <inkml:trace xmlns:inkml="http://www.w3.org/2003/InkML" xml:id="stk12" contextRef="#ctx0" brushRef="#br1">17224 11405 186 0,'0'0'434'1,"0"0"-274"0,0 0-25-1,0 0-30 26,0 0-25-26,0 0-11 0,106-44-16 1,-82 31-1 26,5-9-11-27,2-4-8 0,5-8-18 0,0-5-2 30,-4 0-5-30,0 1 2 0,-7 2-1 0,-7 5-3 32,-3 10-3-32,-5 4 0 0,-6 4-3 0,1 11 1 33,-5-1-1-33,0 3 0 0,0 0 0 0,0 0 2 27,0 0 1-27,0 22 7 0,0 15 6 0,0 10-10 25,0 8-1-25,0 3-3 0,0 5 2 28,0 1 1-28,0-5 1 0,0-9-3 0,0-8 0 29,0-11-2-29,0-5-1 0,-9-9-1 1,-11 0 1 30,-3-3-2-30,-14-1 1-1,0-1 1 1,-7-4-1 27,-2-1 0-28,-1-2-3 0,4 0 2 1,5 0-5 3,11 1 0 22,11-3 2-26,8 0 3 0,8-3 2 27,0 0 1-27,0 0 1 0,0 0 0 1,21 5 16 24,27 4 19-24,15-6-12-1,13 0-8 27,5-3 28-26,6 0 7-1,0 0-15 0,-5-3 7 4,-16-9-17 26,-20 1-4-30,-15 3-7 0,-11 2 2 0,-11 4-10 29,-2-1-5-28,-7 3-3-1,0 0 0 0,0 0 0 28,0 0-2-28,0 0 0 1,-10 0-3-1,-28 0-7 27,-7 0 11-27,4 0-7 1,-2 0-13 0,-1 0-22 26,-1 0-40-27,9 30-59 0,32-8-90 4,4 5 36 24</inkml:trace>
    </iact:actionData>
  </iact:action>
  <iact:action type="add" startTime="35304">
    <iact:property name="dataType"/>
    <iact:actionData xml:id="d13">
      <inkml:trace xmlns:inkml="http://www.w3.org/2003/InkML" xml:id="stk13" contextRef="#ctx0" brushRef="#br1">17608 11173 120 0,'0'0'86'2,"0"0"-22"23,0 0 22-25,0 0-7 0,0 0 25 25,0 0 16-24,0 0 21-1,59-42-4 25,-51 42-27-24,5 32-24-1,-6 13-38 1,3 13-32 24,-4 7 9-25,-6 5-8 0,4 3 2 1,-4-5-10 24,0-7 3-25,0-8-2 1,0-16-2 23,0-17-3-24,0-12 0 0,0-8 5 3,3 0 1 24,10 0 5-26,2-39-2-1,11-19 2 2,-3-20-4 26,-3-3-11-28,-2-1-1 1,-8 10 0-1,-5 7 0 31,-2 14 0-30,2 16 1-1,-5 12-1 0,0 14 0 29,0 7 1-29,0 2-1 0,0 0 1 0,0 0-1 25,0 0 0-23,0 0 1-2,0 28 4 1,0 23 16 24,0 5-5-25,0 0-13 0,0-9 0 27,0-13-2-25,0-14 1-2,0-14-1 1,0-6 0 23,0 0-1-24,0-16 0 0,0-34-1 26,0-14 1-25,0-5-1-1,0 4 1 0,0 3-1 25,0 9 0-25,0 9 1 1,0 17 0 25,0 14 0-25,0 13 0-1,0 0 0 1,-10 5 0 25,-3 34 0-25,-1 14 1-1,3 13 0 1,5-5 1 24,-1 3 0-24,7-7-2-1,0-5 0 26,0-5 0-26,0-15 0 0,0-4 2 0,0-17-2 25,0-7 0-24,0-4 0-1,0 0 0 26,0 0 1-26,0-11-1 0,0-33-2 1,0-14 0 25,0-13 0-25,0-4 2-1,0 0 0 27,0 4 0-26,0 17 0-1,0 21 0 0,0 15 0 27,0 16-1-26,0 2 1-1,0 0 1 1,0 32 0 24,0 26 1-25,-4 17-1 0,1 4 0 4,-3-5 0 23,3-12 0-27,3-12-1 0,0-11 1 3,0-13 1 23,0-13-1-26,0-9-1 0,0-4 0 4,0 0 0 21,0-35-2-25,3-22 0 0,7-18-1 27,0-6 3-27,-10-5-2 0,0 2 1 0,0 3 1 29,0 12 0-28,0 19 1-1,0 18-1 0,0 19-2 25,0 13 2-25,0 0 0 0,0 0 1 27,0 0 0-26,-3 41 0-1,-4 27 2 0,6 14-2 27,-2 4 0-27,3-4-1 1,0-6 2 0,0-9-2 24,-6-5 1-24,3-8 1-1,1-13-2 25,0-15 1-25,2-15-1 0,0-11 0 4,0 0-2 22,0 0 2-26,0-44-4 0,0-24 2 25,0-16 2-24,0-8-1-1,0 4 2 0,0 6-2 27,0 8 0-25,0 10-2-2,0 9 2 0,0 4 0 26,0 11 1-26,0 13 0 0,0 10 0 3,0 9 0 23,0 8 0-26,0 0 0 0,0 0 1 25,0 0-1-24,0 0 0-1,0 0 1 1,0 0 0 23,0 0-2-23,-12 0 1 0,-13 13 0 24,-5 18 5-25,-6 11-3 1,-5 7 3-1,-2 3-1 26,-7 8 0-26,5-8 0 1,-1-3 1 4,5-13-3 24,4-11 0-28,8-14-2-1,10-2 0 0,7-7 0 33,9-2 0-32,-2 4-1-1,3-4 1 0,-1 0 0 28,0 0 1-28,-1 0 1 0,4 0 6 0,0 0-2 26,0 0 3-25,0 0-2-1,10 0 1 0,21-6-6 26,3-18-2-26,3-8 0 0,9-5 0 24,-3-1-1-24,5-9 1 0,7 0 0 5,-10 6 0 24,-1 4 0-29,-8 14 0 0,-11 6 0 0,-6 10 0 27,-6 0 0-26,-6 4 1-1,2 3-1 1,-8 0 2 26,2 0 0-27,1 20 0 0,-4 39 10 26,0 13-5-26,0 14-5 0,-4 0-1 0,-19-2 0 26,-14-2 0-25,10-8-1-1,7-13 1 1,-4-10-1 26,10-12 0-27,2-17 1 0,8-13 0 28,1-6-1-27,-1-3 0-1,4 0 1 0,0 0-1 29,0 0-1-29,0 0 1 0,0 0 0 0,0 0-1 25,0 0 1-25,0 0 0 0,0 0 0 28,0 0 0-28,0 0 0 0,0 0 0 0,0 0 0 30,0 0 0-30,0 0 2 0,0 0-1 0,4 0 0 29,29 2-1-29,14-2-3 0,5 0 2 0,3 0 1 26,2 0 0-26,-4 0 1 0,-5 0-1 4,-4 0 1 24,-11-2-1-26,-14-1 1-2,-8 0 0 0,-5 3 4 29,1 0-2-28,-7 0-2-1,0 0-1 1,-47 0-2 28,-33 0 2-29,-17 8 1 0,-13 9 4 0,-5 3 1 28,2-12 16-28,6 1-3 0,17-3-7 0,22-4-2 27,20 5-2-27,16-6-1 0,16 3 5 28,12-4 5-28,1 3-2 0,3-3 4 1,3 2 1 24,56 5 8-24,27-2 3-1,24-5-30 1,0 0-1 24,-6 0 0-25,-11 0 0 0,-19 0-1 4,-16 0 2 23,-17 0 0-27,-12 0 1 1,-9-4-2 29,-10-1-2-29,-1-3-1-1,-9-6-26 0,0 3-79 27,0 7-72-26,-12 4-81-1,1 0-524 0</inkml:trace>
    </iact:actionData>
  </iact:action>
  <iact:action type="remove" startTime="42377">
    <iact:property name="style" value="instant"/>
    <iact:actionData xml:id="d14" ref="#d12"/>
    <iact:actionData xml:id="d15" ref="#d13"/>
  </iact:action>
  <iact:action type="add" startTime="42387">
    <iact:property name="dataType" value="strokeEraser"/>
    <iact:actionData xml:id="d16">
      <inkml:trace xmlns:inkml="http://www.w3.org/2003/InkML" xml:id="stk14" contextRef="#ctx0" brushRef="#br2">24490 15493 549 0,'0'0'67'14,"0"0"-67"-13,0 0-111 4</inkml:trace>
    </iact:actionData>
  </iact:action>
  <iact:action type="add" startTime="44376">
    <iact:property name="dataType"/>
    <iact:actionData xml:id="d17">
      <inkml:trace xmlns:inkml="http://www.w3.org/2003/InkML" xml:id="stk15" contextRef="#ctx0" brushRef="#br1">17019 11415 648 0,'0'0'192'2,"0"0"-19"24,0 0-72-25,0 0-36-1,0 0-5 28,0 0 1-28,0 0-17 0,105-20-18 0,-63-19-18 32,1-15-3-32,-2-6 1 0,-2-9-3 0,-4 5-1 31,-5 7-2-31,-7 15 1 1,-7 17-1-1,-8 10 0 28,-3 13 0-27,-5 2 0-1,0 0 1 0,0 0 1 27,0 13 3-27,0 31 3 0,0 12 2 0,0 9-6 27,0 1-2-27,0 4-1 0,0 6 1 31,0 3-1-29,0 3 0-2,12-3-1 0,4-6 1 1,3-13 0 28,-8-21 1-29,0-17 3 0,-6-14-4 0,-3-8 7 31,-2 0-6-30,0 0-1-1,0 0-1 1,0 0-1 28,-25 0-1-29,-26 0 0 0,-18 0 2 0,-2 0 3 29,1 0-3-29,6 0-1 0,15-3 1 0,14 3-2 26,15 0-3-25,8 0-2-1,12 0 5 0,0 0 2 30,0-2 0-30,0 2 0 0,3 0 3 0,34 0 17 26,19 0 6-25,18-7-16-1,9 2 1 30,5 0 2-29,-4-2 4 0,-7 6 5-1,-13 1 9 1,-8 0 0 25,-4 0 9-26,-8 0-4 0,-11 0-11 26,-8 0-2-26,-9 0-10 0,-9 0-3 0,-7 0-7 26,0 0-3-25,0 0 0-1,0 0-5 24,0 0-15-24,-13 0-77 0,-10-3-63 25,11-3-41-24,1 6-130-1</inkml:trace>
    </iact:actionData>
  </iact:action>
  <iact:action type="add" startTime="46377">
    <iact:property name="dataType"/>
    <iact:actionData xml:id="d18">
      <inkml:trace xmlns:inkml="http://www.w3.org/2003/InkML" xml:id="stk16" contextRef="#ctx0" brushRef="#br1">8789 16319 751 0,'0'0'178'2,"0"0"-66"-2,0 0-5 1,-200 50-45 2,58-33 8 28,-13-5-11-31,13 1-22 0,14-7-21 1,21 1-14 26,21 0-2-27,28-1-7 0,28 0-86 1,30-6-97 25,4 0-346-26</inkml:trace>
    </iact:actionData>
  </iact:action>
  <iact:action type="add" startTime="46960">
    <iact:property name="dataType"/>
    <iact:actionData xml:id="d19">
      <inkml:trace xmlns:inkml="http://www.w3.org/2003/InkML" xml:id="stk17" contextRef="#ctx0" brushRef="#br1">11965 16342 681 0,'0'0'218'33,"0"0"-112"-33,0 0-47 0,-284 84 20 1,108-66-18 2,-27 1-26 26,-17-6-17-28,-5 6-12-1,11-1-6 0,17 7-16 32,26 7-76-32,134-23-75 0,23 12-243 1</inkml:trace>
    </iact:actionData>
  </iact:action>
  <iact:action type="add" startTime="47572">
    <iact:property name="dataType"/>
    <iact:actionData xml:id="d20">
      <inkml:trace xmlns:inkml="http://www.w3.org/2003/InkML" xml:id="stk18" contextRef="#ctx0" brushRef="#br1">8666 18485 346 0,'-161'17'332'2,"-3"-17"-216"25,-10 0 19-27,16 0-95 0,19 0-29 3,27 0-11 23,28 0-39-26,81 0-132 0,3 0-417 28</inkml:trace>
    </iact:actionData>
  </iact:action>
  <iact:action type="add" startTime="48197">
    <iact:property name="dataType"/>
    <iact:actionData xml:id="d21">
      <inkml:trace xmlns:inkml="http://www.w3.org/2003/InkML" xml:id="stk19" contextRef="#ctx0" brushRef="#br1">11998 18415 422 0,'0'0'70'2,"0"0"14"-2,0 0-8 0,0 0-62 3,0 0-3 21,0 0 10-24,0 0 1 1,81 67 39 26,-185-35 7-27,-77-1-31 0,-60 2 24 0,-40-13-2 25,-21-8-11-25,17-12-48 0,28 0-6 31,194 0-141-30,23 0-220-1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1:55:04.55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act:action type="add" startTime="3668">
    <iact:property name="dataType"/>
    <iact:actionData xml:id="d0">
      <inkml:trace xmlns:inkml="http://www.w3.org/2003/InkML" xml:id="stk0" contextRef="#ctx0" brushRef="#br0">12287 16864 715 0,'0'0'243'2,"0"0"-122"-2,0 0 5 27,197-78-32-27,-113 38-15 0,10 1-15 1,9 5-7 27,7 12-6-28,8 15 4 0,19 7-2 1,21 7-8 29,32 32-7-29,15 8-9-1,18-4 1 0,7-4-2 29,7-7-4-29,0-8 2 0,4-12 2 1,-3-11-11 29,-5-1 0-30,2 0-1 0,-2 0 4 0,-11 0 0 29,-15 0-1-28,-10 0-4-1,-7 0 2 1,-6-18-17 32,-2 1 0-31,-11 0 0-2,-5 5 0 0,-8 7 0 0,9 5 0 32,11 0 0-32,2 0 0 0,8 0 0 0,-3 0 0 4,0 0 0 34,-4 0 0-38,-8 0 0 0,-5-13 0 0,-3 1 0 0,0-2 0 33,-1 3 0-33,6-3 0 0,-9 1 0 0,-11-4 0 28,1 7 0-27,3 2 0-1,-8 8 0 1,-5 0 0 2,-3 0 0 27,-11 0 0-30,1 0 0 0,5 0 0 1,0 0 0 31,-1 0 0-31,5 0 0-1,-6 0 0 0,-2-9 0 33,-4 6 0-33,-7-2 0 0,-8 3 0 0,-16-5 0 4,-19 1 0 24,-14 2 0-27,-13-6 0-1,-7 5 0 1,-12-3 0 3,-6-1 0 25,-7 6 0-29,-8 1 0 1,4 2 0-1,-9-3 0 30,1 3 0-29,-4 0 0-1,5 0 0 0,-5 0 0 31,0 0 0-31,3 0 0 0,-3 0 0 1,0 0 0 30,0 0-11-31,0 0 6 0,0 0 2 0,0-5 1 27,0 5 1-27,0 0 0 0,0 0 1 1,0-7-2 26,0 5 0-27,0-4 1 0,0 1 1 27,-12-7 0-26,-20-5 0-1,-9-5 0 0,-12-8 0 30,-18-2 0-30,-19-7 0 0,-20 2 0 0,-18 3 0 30,-10 6 2-28,2 3-2-2,9 12-1 0,6 6-2 1,14 7 3 29,13 0 0-30,21 0 0 0,20 0 2 1,22 0-1 29,14 7 1-30,11-5-1 0,6-2 2 0,0 0 2 29,0 0-2-29,20 11-2 0,63 17 4 0,39 21-1 29,30 0-4-27,12 13 3-2,4-6-3 0,-7-4 0 32,-16-11 0-32,-19-7 0 0,-32-6 0 1,-17-8 0 30,-21 0 0-29,-19-12 0-2,-17 1 0 0,-13-6 0 0,-2 2 0 29,-5 0 0-29,0 15 0 1,-53 14-5 0,-26 18 2 28,-27 5 3-28,-3 4 3-1,-4-1 2 0,3-4-5 29,17-1 0-29,12-8 0 0,13-6 0 1,11 2 0 29,11-9-3-29,2-4-8-1,2-6-67 1,-5-6-56 30,23-8-102-31,24-10-93 0,0 0-243 1</inkml:trace>
    </iact:actionData>
  </iact:action>
  <iact:action type="add" startTime="5353">
    <iact:property name="dataType"/>
    <iact:actionData xml:id="d1">
      <inkml:trace xmlns:inkml="http://www.w3.org/2003/InkML" xml:id="stk1" contextRef="#ctx0" brushRef="#br0">17309 14955 821 0,'0'0'284'1,"0"0"-164"-1,0 0 17 31,0 0-59-31,-172 141-8 0,50-53-6 0,-14 2-9 3,4 1-10 29,-2-2-10-32,19-11-10 0,13-11-7 0,15-12-8 28,26-18-1-28,22-10-5 0,19-20 0 26,11-1-4-25,9-6-1-1,0 0-12 0,4 0-20 30,24 0-29-30,0-8-104 1,-15 3-90-1,-5 5-232 31</inkml:trace>
    </iact:actionData>
  </iact:action>
  <iact:action type="add" startTime="5742">
    <iact:property name="dataType"/>
    <iact:actionData xml:id="d2">
      <inkml:trace xmlns:inkml="http://www.w3.org/2003/InkML" xml:id="stk2" contextRef="#ctx0" brushRef="#br0">16370 15103 662 0,'0'0'322'1,"0"0"-143"-1,0 0-3 26,0 0-70-25,196 193-6-1,-138-116-18 3,8 7-6 24,2-1-3-27,2-7-16 0,-8-14-24 28,-12-19-8-27,-16-24-12-1,-12-11-13 0,-16-8-2 26,0 0-13-25,-2 0-63-1,-1 0-111 1,-3-17-87 27,0 7-162-27</inkml:trace>
    </iact:actionData>
  </iact:action>
  <iact:action type="add" startTime="6293">
    <iact:property name="dataType"/>
    <iact:actionData xml:id="d3">
      <inkml:trace xmlns:inkml="http://www.w3.org/2003/InkML" xml:id="stk3" contextRef="#ctx0" brushRef="#br0">18889 14440 113 0,'0'0'127'1,"0"0"-70"-1,0 0-3 1,0 0-47-1,0 0-6 0,0 0 11 1,15-44 46-1,-12 36 46 0,2 3 48 1,-2 1 21 29,-1 4-22-30,1 0-31 0,1 0-10 0,-1 9 7 28,-3 43-30-28,0 29-59 1,0 31 1-1,-12 28 11 30,-6 15 0-30,-4 8-12 0,6 3-5 1,0-14-11 29,4-18-10-30,1-21 0 0,6-26-2 1,-3-37-2 27,5-21-19-26,3-21-47-2,0-8-19 0,0-26-73 31,0-13-18-31,11-1-172 0</inkml:trace>
    </iact:actionData>
  </iact:action>
  <iact:action type="add" startTime="6615">
    <iact:property name="dataType"/>
    <iact:actionData xml:id="d4">
      <inkml:trace xmlns:inkml="http://www.w3.org/2003/InkML" xml:id="stk4" contextRef="#ctx0" brushRef="#br0">19017 15246 630 0,'0'0'220'1,"0"0"-55"0,0 0-94-1,0 0-16 31,0 0 16-31,0 0-4 0,-231 25-1 1,107-9-10 28,-20-4-12-29,-9-7-17 0,5 4-4 27,14-4 2-26,23 5-7-1,22-3 2 0,24 1 5 30,24 1-6-30,15-5-1 0,18-4-6 0,8 0 1 29,0 0 4-28,0 0 2-1,0 0 1 0,0 0-5 28,0 0-5-28,0 0-6 0,0-18-3 0,16-33 1 26,17-19 2-26,8-25 0 0,1-18 4 28,1-10 6-28,-2 3-1 0,-11 15-3 0,-4 21-3 27,-6 22 2-27,-6 11-3 0,-3 17-2 1,1 12-1 25,-8 7 2-24,0 8-4-2,-4 0 0 0,0 6 0 26,0 1-1-26,0 0 0 0,0 0-35 26,0 0-126-26,0 13-80 0,0 19-62 1</inkml:trace>
    </iact:actionData>
  </iact:action>
  <iact:action type="add" startTime="11964">
    <iact:property name="dataType"/>
    <iact:actionData xml:id="d5">
      <inkml:trace xmlns:inkml="http://www.w3.org/2003/InkML" xml:id="stk5" contextRef="#ctx0" brushRef="#br1">21956 9461 397 0,'0'0'57'30,"0"0"34"-30,0 0 51 0,0 0-56 0,0 0-21 29,0 0-10-28,-152 18-13-1,99 18-14 0,-8 9-6 29,-9 6-5-29,-4 14-1 0,-5 6-8 0,-1 0-5 28,2 11 0-28,5-3-2 0,6 5 0 0,9 9-1 27,2 6 2-27,9 3 0 1,4 3-1 4,5-3 3-1,6-7 0 26,8 0 4-30,1 5-2 0,7-6 1 1,11 5 2 27,5-7 2-27,0-6 4-1,3-11-5 0,44-5 7 26,16-5 9-26,14-3-8 1,14-4-7 27,7 2 2-28,-6-4 1 1,4-9 5-1,0-10-6 27,-6-17 0-27,4-20-5 1,3 0-4-1,4-14-2 26,11-26-1-25,-3 1-1-1,-6 6 0 27,-13 9 0-27,-11 11 1 0,-11-1-1 0,-10-1 3 28,-5-7-2-27,-6-9 0-1,1-13-1 0,0-22-2 26,-3-10 2-26,3-16-1 0,-3-10 1 3,-2-6 0 29,-2-8 0-31,-5-9 0-1,-8-9 0 1,-5-1 0 25,-10 1 0-25,-10 2 0-1,-3 10 0 0,0 10-1 29,-3-1 2-28,-26 7-2-1,-9 2 1 0,-11 9-1 26,-8 4 1-26,-8 16 2 0,-7 16-2 4,-10 17 1 22,-12 22-1-26,-9 11 1 0,-4 9 0 30,-3 0 0-29,-5 0-1-1,-2 20 1 0,1 11-2 27,4 8 2-26,-1 9-1-1,3 9 6 1,0 7 2 25,9 9 8-25,2 9 9-1,11 4-16 0,8 1 3 28,10 1-7-28,12 1-1 0,8-2-3 1,10 6 1 26,4 6 3-27,11 2 1 0,10 3 7 2,13 0 10 26,2 7-11-28,0 0-2 0,22 7-3 3,24 3-4 22,21 3 3-25,17-6 0 0,9 0-1 28,18-6 5-26,10-10-4-2,-5-10 1 0,-5-25 3 28,-11-18-1-28,-6-29-2 0,-9-20 3 0,0 0-7 25,5-40-3-24,7-28-2-1,5-19 2 26,5-12-1-25,-1-13-1-1,-2-8-1 0,-16-10 1 27,1 1 0-27,-14-2 1 0,-10 0 1 2,-9 5-2 24,-16 1 0-26,-11-3 1 0,-13 2 0 4,-16 0-2 22,0 1 2-25,0 6-2-1,-36-6 1 28,-16 5-1-27,-9 2 3-1,-10 10-1 0,-10 21-1 28,-8 23 0-28,-5 22 0 0,-9 22-1 0,-13 20 3 26,0 0-2-24,-1 15 2-2,-1 23 0 1,8 1-1 29,-3-2 1-30,-4 5 0 0,5 0-1 0,6 12 1 26,2 13 3-24,15 12-2-2,14 14 8 1,11 14-1 26,15 8-2-27,8 8 4 0,11 6-1 4,8 2 1 22,6 0-3-25,5 6-1-1,9 13 1 29,2 4-4-28,0-1-2-1,0-10 1 0,29-9 2 4,20-6 2 21,24-6 0-25,14 0 3 0,22-8-3 3,17-9-2 27,4-23 0-29,14-24 1-1,9-27 1 0,4-28-1 26,5-3-2-25,-2-47-3-1,-11-41-1 28,-8-17-2-27,-17-18-1-1,-2-14 3 0,-12-13 0 3,-16-7 0 23,-18-11-1-26,-21 2 0 0,-22-3 1 30,-13 1 1-29,-20-7-3-1,0-3 3 0,-24 5-2 27,-33 7 2-26,-15 15-2-1,-9 14 0 0,-16 11-1 25,-14 20 0-23,-19 22 1-2,-21 27 1 1,-13 25 1 25,-14 19-2-26,-2 13 0 0,6 0 1 29,6 31 1-29,12 23-3 0,18 11 3 0,19 10-4 29,15 13 4-29,20 13-7 0,16 4-5 0,18 4-12 27,18-8-30-26,21-15-43 0,11-69-144-1,16-9-138 30</inkml:trace>
    </iact:actionData>
  </iact:action>
  <iact:action type="add" startTime="19471">
    <iact:property name="dataType"/>
    <iact:actionData xml:id="d6">
      <inkml:trace xmlns:inkml="http://www.w3.org/2003/InkML" xml:id="stk6" contextRef="#ctx0" brushRef="#br2">22558 6189 37 0,'0'0'329'2,"0"0"-143"-2,0 0 25 23,0 0-31-21,0 0-43-2,0 0-41 0,13 21 1 26,15-12-12-26,5 2-23 0,10 3-12 26,14 0-20-26,10-4-7 0,14-7-6 0,12-3-8 28,17 0 8-28,16 0-12 0,6 0 5 27,5-1-1-27,3-11-3 0,-16 7 8 0,-14 2 9 26,-18 3 8-26,-20 0-12 0,-21 0-9 25,-22-4 0-24,-20 4 0-1,-9 0-6 0,0 0-4 25,-15 0-6-25,-62 0-2 0,-40 0 8 24,-37 12 0-22,-14 0 3-2,-16-1-3 1,3-5 0 23,1-1 2-24,8-3 0 0,27-2-2 27,8 0 4-26,26 0-3-1,17 0-1 0,17 0 1 26,20 0-1-26,24 0 0 0,20 0-3 25,13 0 1-23,0 0 2-2,20 0 0 1,60 6-4 24,36 11-5-25,26 0-4 1,25 0 8 2,7-6-2 23,2 0 5-25,-3-2 2-1,-17-7 2 26,-15 2-1-25,-16-4-1-1,-14 0 4 1,-27 0-4 24,-23 0 2-23,-22 0-1-2,-26 0 0 0,-13 0 2 28,0 0-3-28,-34 2-4 0,-63 7-2 3,-44 1 6 24,-36-1 0-27,-11-4 1 0,4-5 1 4,14 0-1 27,22 0-1-31,31 0 2 0,24 0-2 1,35 0 2 2,20 0-1 30,25 0 0-33,10 0-1 0,3 0 2 1,37 0 1 33,51 0 2-33,44 0-3-1,33 0-4 0,16-7 2 0,-10-4 0 29,-18 2 2-29,-39 3-2 0,-43 6 0 1,-35 0 0 25,-23 0 3-24,-13 0-3-2,0 0-5 1,-61 0-11 25,-34 0 7-26,-39 0 9 1,-8 0 4 1,-8 0-4 29,13 15 1-31,24 1 1 0,25-2 0 0,39 1-1 33,21-8 0-33,16-3 0 0,12-4 2 1,0 0 0 28,60 0 3-29,33 0-2 0,27 0-4 0,8 0-2 27,-8-6-6-25,-20 3-26-2,-33 1-24 1,-37-2-27 27,-30 4-88-28,0 0-144 0</inkml:trace>
    </iact:actionData>
  </iact:action>
  <iact:action type="add" startTime="21042">
    <iact:property name="dataType"/>
    <iact:actionData xml:id="d7">
      <inkml:trace xmlns:inkml="http://www.w3.org/2003/InkML" xml:id="stk7" contextRef="#ctx0" brushRef="#br2">25070 6159 542 0,'0'0'190'4,"0"0"-32"1,0 0-47 24,0 0-18-29,0 0-25 0,196 15 11 25,-103-9-12-24,18-2-1-1,15 0-11 0,18-3-9 24,12-1-13-23,2 0-23-1,-3 0 10 26,-8 0-7-25,-30-1 0-1,-27-5 4 0,-33 4 2 24,-26 2-7-24,-25-4-7 0,-6 4-5 26,0 0 0-26,-3 0-8 0,-63 0-2 1,-39 0 10 24,-45 17 2-24,-34 9-2-1,-21-1 3 27,1-6 0-27,4-7-1 0,16-6-1 1,23-6 2 26,30 0-3-26,34 0 4-1,35 0-4 0,27 0 1 26,25 0-1-26,10 0 1 0,23 0-1 3,61 0 12 24,44 0-12-27,43 0-1 1,26 0 1 2,10 0-1 30,-13 6 1-32,-25 7 1-1,-40 2 0 0,-35-5 3 4,-36 2-1 25,-29-7-2-28,-16-2-1-1,-13 1 0 1,-29-1-9 27,-60 7-5-28,-34 1 14 0,-38-2 2 1,-5-7-1 27,8 2 1-27,17-4-1-1,26 0 1 1,36 2-2 27,29 4 4-27,27-6-4-1,22 0 1 0,1 0 3 25,24 0 6-24,56 0 15-1,46 0-20 25,29-8-4-25,24-7 1 1,3-2-2-1,-14-2 1 27,-25 2 0-26,-51 4 0-1,-42 6 0 24,-30 5-1-23,-20 2-2-1,0 0-3 1,-33 0-6 24,-18 0 2-24,-23 0 8-1,6 0 1 28,3 0 1-28,8 0-1 0,13 0-2 0,10 0-2 28,12 0-28-27,5 0-38-1,-1-4-32 0,18 0-106 26,0-3-106-26</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28:36.325"/>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12006">
    <iact:property name="dataType"/>
    <iact:actionData xml:id="d0">
      <inkml:trace xmlns:inkml="http://www.w3.org/2003/InkML" xml:id="stk0" contextRef="#ctx0" brushRef="#br0">2130 11306 443 0,'0'0'642'12,"0"0"-506"-11,0 0-26 6,0 0-20 0,0 0-61 1,0 0 5 0,0 0 21 0,0 0-5-2,0 0 17 2,0 0 9 0,39-49-7-2,4 34-6 3,1 0-22-2,7 0 3 2,-2 4-10-2,2 0-3-1,2 2-1 3,7 1-27 0,-2-1-3 1,8 1 0-3,2 0 0-1,1-3 0 0,3-2 0 2,5 0 0-2,-2 2 0 1,5 3 0 2,-2-1 0-2,-1-2 0 0,6 3 0 1,-2-4 0 0,-1 2 0-2,8-5 0 3,5-2 0-2,1 3 0 2,-4 3 0-4,-2 0 0 3,-12 3 0 0,-7 3 0 0,-8-2 0 0,0 1 0-2,1 4 0 2,7-5 0 0,7 3 0-1,6 0 0 0,2-4 0 3,0-1 0-3,-5 1 0-2,-6-3 0 3,-9-2 0 0,-8 0 0 1,1 2 0-3,-5 3 0 2,4 0 0-1,8 4 0 2,6-1 0-4,5 0 0 3,6-1 0 0,6 1 0 0,-3-1 0-2,3 0 0 2,-3 1 0 1,-1 3 0-1,-6-2 0-3,-2 4 0 3,-5 0 0 0,-4 0 0 0,-2 0 0-2,-6 0 0 2,-1 0 0 0,-1 0 0 1,-9-3 0-2,2 3 0 0,-14-3 0 0,-6 0 0 1,-6 3 0-2,-10 0 0 1,-9 0 0 3,1 0 0-3,-2 0 0-1,-3 0 0 3,0 0 0-2,0 0 0 1,0 0 0-2,0 0 0 2,0 0 0 1,0 0 0 0,0 0 0-5,0 0 0 4,0 0 0 1,-16-14 0-2,-39-8 0 1,-27-11 0-1,-16-11 0 0,1 3 0 2,2-4 0-4,4 2 0 3,9 2 0 0,11 7 0 0,14 8 0-2,16 7 0 2,15 7 0 0,13 7 0 1,9 2 0-1,4 3 0-1,0 0 0-1,0 0 0 4,0 0 0-6,0 0 0 4,0 0 0 0,25 0 0 0,31 22 0-2,21 21 0 2,10 2 0 0,3-1 0 1,-9-3 0-3,-7-4 0 2,-7-7 0 0,-14-2 0-1,-6-5 0 0,-20-3 0 0,-11-10 0 2,-12-2 0-2,-4 1 0 0,0 9 0 0,-17 12 0 1,-26 9 0 1,-14 6 0-4,0-5 0 3,2-7 0 0,3-5 0 0,12-6 0-2,9-8 0 3,17-4 0-2,5-7 0 2,9-3 0-4,0 0 0 3,54 0 0 1,33 0-137-2,-31 0-290 3,1 0-811-6</inkml:trace>
    </iact:actionData>
  </iact:action>
  <iact:action type="add" startTime="13584">
    <iact:property name="dataType"/>
    <iact:actionData xml:id="d1">
      <inkml:trace xmlns:inkml="http://www.w3.org/2003/InkML" xml:id="stk1" contextRef="#ctx0" brushRef="#br0">6677 11137 235 0,'0'0'177'7,"0"0"-25"-1,0 0 9 0,0 0-41 3,0 0 11 0,0 0 0-2,36 26-37-2,-36-26-30 3,3 0-20 2,-3-3-8-4,2-20 2 0,-2-11-12 4,0-14-3-4,0-14 5 2,0-11 7-2,0-12 4 4,-5-4-3-3,-8-9-2 2,0-14-6-2,3-18-7 3,-6-14-4-2,0-9 3-2,-4-14 1 1,-2-4 0 2,3-3-2-4,-4 5 1 3,8 12 3-2,1 8-7 4,-2 14-5-4,-4 9-6 3,1 8-1-4,2 9-2 7,-4 4-1-7,5 3 0 0,2 1 0 2,-2-3-1 3,3-5 0-3,0 3 0 0,8 7 0 2,3 11 0-2,2 9 0-1,0 4-1 1,0-4 3 1,0 4 0 1,0-4-2-4,4-3 0 3,12 1 0 1,-3 2 1-1,0 6 0-3,-3 17-1 4,-6 10 0-1,4 19 0-1,-4 9 0 0,0 13 0 1,-1-2 3 0,-3 7-1 0,5 0 1-2,-5 0 0 2,0 0 17 0,0 0 2 1,0 0-10-4,0 21-1 3,0 24-6 0,-5 15 2 0,-15 9-4-2,-8 12 2 3,-3 5-1-2,-3-5-3 1,7-11 2-2,6-16-3 2,2-17 0 0,6-17 0-2,9-13-1 2,1-4 1 0,3-3-2 0,0 0-3 0,0 0 2-2,0 0-5 4,0 0-3-4,0-30-1 0,3-19 12 1,20-13 0 3,3-7 0-3,-1-8 0-1,3-2-1 2,3 10 1 0,-6 20 0 0,-6 25 0-2,-3 17 3 2,-2 7 4 2,10 0-1-4,6 46-5-1,8 13 3 5,5 8-2-3,1 4 1 1,-8-13-2-2,-3-13-2 3,-10-11 0-2,-2-18-46 2,-14-13-59-4,6-3-107 3,-13-3-83 0,0-21-430 0</inkml:trace>
    </iact:actionData>
  </iact:action>
  <iact:action type="add" startTime="14820">
    <iact:property name="dataType"/>
    <iact:actionData xml:id="d2">
      <inkml:trace xmlns:inkml="http://www.w3.org/2003/InkML" xml:id="stk2" contextRef="#ctx0" brushRef="#br0">6661 6787 499 0,'0'0'272'8,"0"0"-102"-1,0 0-39-1,0 0-52 2,0 0-29 0,23-167 0 0,-23 89 5 0,0-7-4-2,0-8-1 2,0-3-5 0,0-7-2-2,0-6-1 3,0-15-7-2,0-10-11 2,0-11-4-3,0-7-3 2,-3-1 1 4,3-5-4-6,0 0-2 0,0 4-2 2,0 7-3 1,0 4 0-2,0 5-3-1,0 2-3 2,-7-3-1 0,-7 14 0 0,-1-1 0-2,3 7 2 2,-1 4-1 3,9 3 0-6,-5-1-1 1,9 14 0 4,0 9-1-5,0 9 3 2,0 16-2 0,0 7 1 4,13 7 2-5,0 6-1 0,-5 3 1 1,-4 0-2 4,0 5 0-6,-4 1-1 2,0 4 3 1,0 10-3 2,0 8 2-6,0 5 0 2,0 7-1 2,0 2 3 2,0 0 0-4,0 0-3 0,0 0-1 5,0-3 0-4,0-5-2-1,0-1 2 0,0-2 1 4,0 2 0-4,0-5 1 3,0 1 0-2,0-11-1 1,0-1 0-2,0 3-1 0,0 5 0 2,0 6 0 3,0 1 2-6,0-3 3 3,0-6 0-1,0-3-5 2,0-6 1-3,0-1 0 0,0 4-1 3,5 6 1-2,-2 7-1 1,-3 7 1 0,0 5 3 1,0 0-2-2,0 0 0-1,0 0 1 2,0 0-1 0,0 0 2 0,0 0 3-2,0 53 5 3,-37 39 2-1,-8 40-2-2,-11 14-3 1,-1-2-1 1,1-10-4 0,12-24-1-2,8-26-4 3,19-24 1-2,4-29 0 2,13-23 1-3,0-8-1 2,0 0 0-1,26-42-3 2,25-22 3-4,11-24 1 3,7-14 1 0,2-15 0 0,-5-11-2-2,-20 5 1 2,-15 17-1 1,-11 19-4-1,-10 24 4-3,-4 25 1 4,-3 9-1-2,-3 13 1 1,1 4 0-2,-1 5 5 2,3 0 12 0,-3 7 15 0,4 0 7-2,-4 0 20 3,9 0-19-2,7 42-41 2,12 25 0-4,11 26 0 3,3 4 0 2,1-11 0-4,-4-13 0 0,-11-22 0 2,-11-20 0 2,-5-14 0-4,-3-1 0 1,-1 8-116 0,-5-22-157 4,6 9-196-5</inkml:trace>
    </iact:actionData>
  </iact:action>
  <iact:action type="remove" startTime="17223">
    <iact:property name="style" value="instant"/>
    <iact:actionData xml:id="d3" ref="#d0"/>
  </iact:action>
  <iact:action type="add" startTime="17229">
    <iact:property name="dataType" value="strokeEraser"/>
    <iact:actionData xml:id="d4">
      <inkml:trace xmlns:inkml="http://www.w3.org/2003/InkML" xml:id="stk3" contextRef="#ctx0" brushRef="#br1">12307 15116 583 0,'0'0'178'9,"0"0"-164"-3,0 0-14 2,0 0-86 0,0 0-205-1</inkml:trace>
    </iact:actionData>
  </iact:action>
  <iact:action type="add" startTime="17316">
    <iact:property name="dataType" value="strokeEraser"/>
    <iact:actionData xml:id="d5">
      <inkml:trace xmlns:inkml="http://www.w3.org/2003/InkML" xml:id="stk4" contextRef="#ctx0" brushRef="#br1">12307 15116 65 0,'-40'-65'0'6</inkml:trace>
    </iact:actionData>
  </iact:action>
  <iact:action type="remove" startTime="17643">
    <iact:property name="style" value="instant"/>
    <iact:actionData xml:id="d6" ref="#d1"/>
  </iact:action>
  <iact:action type="add" startTime="17649">
    <iact:property name="dataType" value="strokeEraser"/>
    <iact:actionData xml:id="d7">
      <inkml:trace xmlns:inkml="http://www.w3.org/2003/InkML" xml:id="stk5" contextRef="#ctx0" brushRef="#br1">13428 13830 449 0,'0'0'258'9,"0"0"-101"0,0 0-30-4,0 0-69 1,0 0-39 2,0 0-19 0,-5-27-2 0,-3 25-66-2,1-1-203 2</inkml:trace>
    </iact:actionData>
  </iact:action>
  <iact:action type="remove" startTime="18200">
    <iact:property name="style" value="instant"/>
    <iact:actionData xml:id="d8" ref="#d2"/>
  </iact:action>
  <iact:action type="add" startTime="18203">
    <iact:property name="dataType" value="strokeEraser"/>
    <iact:actionData xml:id="d9">
      <inkml:trace xmlns:inkml="http://www.w3.org/2003/InkML" xml:id="stk6" contextRef="#ctx0" brushRef="#br1">13423 9825 628 0,'0'0'230'9,"0"0"-143"-4,0 0-47 2,0 0-40 2,0 0-68-2,0 0-345 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2:05:37.071"/>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C000"/>
    </inkml:brush>
  </inkml:definitions>
  <iact:action type="add" startTime="2827">
    <iact:property name="dataType"/>
    <iact:actionData xml:id="d0">
      <inkml:trace xmlns:inkml="http://www.w3.org/2003/InkML" xml:id="stk0" contextRef="#ctx0" brushRef="#br0">14245 3426 469 0,'0'0'340'11,"0"0"-266"-7,0 0 70 2,0 0-51 1,0 0-37 0,0 0-6 1,26-27-4-1,-26 27 11 2,0 0 2-4,0 0-11 3,0 0-3 0,0 12-3 0,0 13-18-2,0 1-5 3,0 2-1-1,0 6-6 0,0-4-2-2,-3 5-4 2,-1-5 3 0,-2 1-3-2,5-6 1 3,-8-4 1-2,6-8 0 2,3-5-2-4,-1-1 0 8,1-5-1 12,0 3 3-21,0-2 1-3,0 4 8-1,0 3 1 3,0-1-4 6,0 2-3-2,0-4-6-1,0 0 2 2,0-1 2 0,0 5-1 1,0-5 1-3,0-1-3 2,0-2-2 0,4-3 0 0,0 6-3-3,8-6 3 4,1 5-2-2,7-2 1 2,-2 0-1-3,5 2 1 2,-3-1 1-1,3-4 1 0,5 1-3 2,-5-1 2-1,6 0 2 0,-4 0-2-1,2 0 0 0,-2 0 1 0,-1 0 2 2,0 0-1-3,0 4 1 3,5-4 0-2,-1 2-3 1,1-2 3-2,-2 0-1 2,4 0-1-2,2 0-1 2,-5 0 1 0,4 0 0-2,-12 0 1 2,3 0 1 0,-3 0 1 0,3 0 1-2,-5 4 0 2,2 2-1 1,-1-5-2-2,-4 2 0-1,3-3 1 3,3 0-1-2,-4 0-3 1,2 0 0-2,4 0 1 2,-1 0-2 0,-2 0 1-2,3 0 0 2,-2 0 2 2,2 0-1-4,0 0 0 0,0 0-1 2,0 0-1 0,-2 0-1 0,2 0 1 0,-6 0 0 0,2 0-2-2,4 0 3 2,-5 0-1 0,5 0-1-2,-3 0 1 2,5 0-2 0,-5 0 1 0,-1 0 0-1,-2 0 0 0,-4 0-1 2,2 0 2-2,1 0-1-1,4 0 1 3,-1 0-1-1,3 0 4 0,-1 0-1-2,4 0-4 3,4 0 0-1,-4 0 0 0,-2 0 0-3,3 0 0 3,0 0 0 0,-4 0 0-2,-3 0 0 2,1 0 0 0,0 0 0 0,1 0 0-2,2 0 0 2,-3 0 0 0,5 0 0 0,-2 0 0-2,-1 0 0 4,1 0 0-3,-3 0 0 0,3 0 0 1,-5 0 0-3,2 0 0 3,-1 0 0 0,3 0 0 1,-1 0 0-4,4 0 0 3,0 0 0 1,-1 0 0-1,1 0 0-2,-2 0 0 2,-3 0 0 0,1 0 0 1,-5 0 0-4,1 0 0 2,-2 0 0 2,8 0 0-2,1 0 0-1,1 0 0 2,3 0 0 0,1 0 0-2,-2 0 0 2,-1 0 0 1,3 0 0-2,-7 0 0 0,-3 0 0 0,-2 0 0 1,6 0 0 0,-2 0 0 0,3 0 0 0,2 0 0-2,0 0 0 2,2 0 0 0,0 0 0-2,3 0 0 2,3 0 0 1,1 0 0-2,-4 0 0-1,3 0 0 2,-2 0 0 0,0 0 0 0,-5 0 0-2,-2 0 0 2,4 0 0 0,-9 0 0 0,3 0 0-2,-3 0 0 2,9 0 0 0,-4 0 0 0,1 0 0-2,-1 0 0 2,-6 0 0 0,5 0 0-2,-5 0 0 5,7 0 0-5,-1 0 0 3,-2 0 0-3,6 0 0 3,-1-3 0-4,-1-2 0 3,7-1 0 0,-14 0 0-2,6 5 0 2,0-3 0 0,-6 4 0 0,8-3 0-2,-1 3 0 3,2-5 0-2,2 2 0 1,2 1 0-2,-5-1 0 2,1-1 0 0,-5 4 0 0,-5-2 0-2,-1-1 0 3,2 3 0 0,-4 0 0-5,4 0 0 4,0 0 0 0,4 0 0 0,2 0 0-2,-2-3 0 2,5-2 0 0,-4 2 0 0,-2 3 0 1,6 0 0-3,-6 0 0 2,2 0 0-1,-2 0 0-1,2 0 0 2,-1 0 0 0,1 0 0 0,3 0 0 0,4-5 0-1,-2-1 0 0,-1 3 0 2,-2-3 0-2,4 6 0-1,-1 0 0 2,1 0 0 0,-1 0 0 0,-1 0 0-2,-6 0 0 2,5 0 0 0,1 0 0 0,3 0 0-2,1 3 0 4,3 3 0-4,-2-4 0 0,3 2 0 2,0-4 0 0,2 5 0 0,-1-2 0-2,-2-3 0 4,3 5 0-4,-7-5 0 3,4 3 0-2,-3 0 0-1,-1-3 0 3,4 2 0-2,4-2 0 2,3 0 0-4,2 0 0 4,0 0 0-2,0 0 0 1,-10 0 0-2,-3 0 0 3,1 0 0-2,-10 0 0 1,2 0 0-2,-6 0 0 2,-2 0 0 0,-4 0 0-2,-6 0 0 4,5 0 0-4,-11 0 0 3,2 0 0-4,2 0 0 3,-3 0 0 0,1 0 0 1,-3 0 0-3,0 0 0 4,0 0 0-4,0-2 0 2,6-21 0-1,4-16 0 0,3-19 0 2,-8-13 0 1,5-5-7-4,-3 4 3 0,0 12-1 2,-4 17-1 0,9 18-11 0,-11 12-15-2,-1 6-26 0,0 7-19 3,0 0-70-1,-1 9-59-3,-11 17-107 4</inkml:trace>
    </iact:actionData>
  </iact:action>
  <iact:action type="add" startTime="7492">
    <iact:property name="dataType"/>
    <iact:actionData xml:id="d1">
      <inkml:trace xmlns:inkml="http://www.w3.org/2003/InkML" xml:id="stk1" contextRef="#ctx0" brushRef="#br0">24744 3374 47 0,'0'0'22'9,"0"0"4"-2,0 0 2 0,0 0-9-2,0 0 11 5,0 0 27-4,0 0 5 2,0 24 0-1,0-24 4 1,0 0-4-2,0 0-6 2,0 0 10 1,0 0 20 0,0 0-8-4,0 0 0 6,0 0 8-6,0 0 5 1,0 0-1 2,0 0-9 2,0 0-6-6,0 0-2 4,0 0-13 2,0 0-14-4,0 0-7 1,0 0-6 2,0 1-8-3,0 11-1 2,0 3-6 0,0 7-14 0,0 0 2-2,0 7-2 2,0-1 7 0,0 3-6 0,0 0 3-2,0-1 0 2,0 1-4 0,0-2 1 2,0-5 0-5,0-3-2 6,0-8 1-6,0 1 2 0,0-4-2 6,3 7 2-5,6-4-2-1,-9 1-1 6,4-1 0-5,-4-6-3 2,0-2 2-2,4-2-1 3,-4-3 0-3,7 2 3 3,2 1 5-2,-2-3 3 2,9 4-9-3,2-3 1 2,-2 5-3 1,3-2 1-3,2-2-1 2,-2 2 0 1,1-3 1-3,4-1-1-1,-10 0 0 5,9 0 0-4,-4 0 1 0,-1 0 1 4,-4 0 0-4,6 0 3 2,-7 0 1 1,6 0 1-1,-1 0-3-3,5 0 2 4,-3 0-1 1,0 0 2-4,5 0-2 1,-6 0 2 2,1 0-1-3,0 0 1 0,-1 0 0 4,3 0-3-3,-3 0 1-2,6 0-4 6,-4 0 1-6,2 0 0 4,2 0 1-2,-5 0 1 1,6 0 2-2,3 0-2 3,-4 0-2 1,3 0-1-5,-5 0 1 1,13 0-2 7,-5 0 0-6,3 0 2 0,1 0-3 1,-10 0 3 0,-4 0 0-1,3-1 0-1,-3 1 1 2,3 0 0 0,-1 0-1 0,-3 0 0-1,5 0 2 0,4 0 1 0,-2 0 1 1,2 0-6 0,2 0 2-1,-2 0-3-1,-2 0 0 2,-2 0 2 0,1 0-1-1,0 0 1 2,-6 0-2-1,8 0 2-1,-2 0-1 0,0 0 3 1,2 0-2-1,-1 0-2 1,2 0 1 0,-1 0-1-1,4 0 0-1,2 0 0 2,-3 0 1 0,2 0 0-2,-2 0 0 4,2 0 0-5,-6 0 0 4,2 0 0-2,-5 0 0 2,0 0-1-3,2 0 0 1,0 0 1 2,-2-4 0-3,0 2-1 2,5-2 0 3,-3 4 1-6,2 0 0 2,1 0-1 2,-2 0 0-3,1 0 2 1,2 0-1 1,2 0 0 1,0 0 0-3,2 0 0 3,-4 0 1-3,3 0 0 2,-9 0-1 0,2 0 1 0,0 0-1-3,-2 0-1 3,0 0-2 0,0 0 2 0,1 4 1-1,-1-2 0-1,-3-2 0 3,2 4 0-1,-4-3 0 2,3-1-2-6,-1 0 1 4,1 0 0 0,-2 0 1-2,6 0 0 2,-2 0 0 0,-1 0 0-2,3 0-1 2,-4 0 1-1,-2 0-1 2,3 0 0-2,-7 0 1 2,4 0-1-3,4 3 1 3,-4-3-1-2,6 0 0 0,1 0 1 2,1 0-1-2,8 0 0 0,-2 0 0 1,-4 0 0-2,6 0 0 2,-7 0 0 0,-1 0 1 0,2 0-1-1,-4 0 0 1,-1 0 0-1,-2 0 0-1,2-3 1 1,-1 2-1 2,-3 1 0-2,5 0 1 0,-4 0-1 1,1 0 1 0,1 0-1 1,1-6 0 0,-5 6 0-6,4 0 0 6,0 0 1-1,-4 0-1 0,7 0 0-3,2 0-1 4,-2 0 2-1,2 0-1-2,-1 0 2 1,-1 0-2 1,2 0 0-2,-4 0 1 3,2 0 0-2,2 0-1 1,-1 2 0 0,-5 2 0-1,3 0 1 0,0-4 0 3,-4 0 0-3,1 0 1-1,0 3-2 2,-2 3-1 1,-1-3 1-4,0 2 1 3,5 2 2 0,0-5-3 1,-2 3 0-1,1-5 0-1,8 0 0-1,-4 3 1 2,1 0-1 1,3-3 0-3,-3 4 0 2,-2-4 0-1,1 0 0-1,-4 0 0 2,1 2 0 1,1-2 1-3,3 0-1 1,0 0 0 3,3 0 0-4,6 0 0 2,-5 0 0 0,0 0 0 0,-5 0 0-2,1 0 0 2,-2 0 0 0,-6 0 0-2,12 0 0 3,-7 0 0-1,12 0-1 0,4 0 1 0,-1 0 1-2,-1 0-1 3,-2 0-2-2,-8 0 1 0,-1 0 0 0,-1 0-1 1,1 0 1 0,-2 0 1-2,5 0-1 1,-3 0 1 2,7 0-1-1,-2 0 1-1,-1 0-1 0,0 0 1 2,-2 0 0-2,-1 0 0 2,2 0 1-2,0 0-1-1,4 0 0 3,-5 0 0-4,6-2-1 3,0-2 1 0,-10-2-1-2,5 6 1 1,-4-2 0 1,1-1 1 1,-2 1-1 1,2-5 0-3,2-1-1 0,-2 2 0 1,-2 0 1-1,-2 1 0-2,-8-1-1 3,6-1 1-1,2-2 0-1,0 9-1 2,1-6 1 2,1 6 0-2,4 0 0-1,5-2 0 1,0 2 0-2,5 0-2 2,-6 0 1 0,-4 0 0-2,-6 0 0 2,-9 0 0 0,-4 0 1-1,-4 0-2-1,3 0 1 3,-9 0 1-2,-2 0-2 0,0 0 0 2,0 0 2-3,0 0 0 2,0 0 0 0,0 0-3-2,0 0 0 1,0 0 1 2,0 0 2-1,0 0-2-2,0 0 2 1,0 0-3 2,0-3 3-3,0-1 0 2,0-9-2 0,0-14-1 0,8-20 2 0,-3-17-1-2,3-12 2 3,-3 2 0 0,0 2-1-2,-1 10 1-1,2 12 1 2,-3 4-1 0,1 11-1-1,-1 9 1 0,-3 9 0 1,0 11-1 1,0 6-12-2,3-5-35-2,10 5-57 2,-9 0-79 2,20 0-130-2</inkml:trace>
    </iact:actionData>
  </iact:action>
  <iact:action type="add" startTime="12739">
    <iact:property name="dataType"/>
    <iact:actionData xml:id="d2">
      <inkml:trace xmlns:inkml="http://www.w3.org/2003/InkML" xml:id="stk2" contextRef="#ctx0" brushRef="#br0">29904 95 159 0,'0'0'141'11,"0"0"-96"-7,0 0-16 3,0 0-16 0,0 0-1 3,0 0 11-4,0 0 16 1,0-8 22 0,0 5 30 0,0 3 29 1,0 0-17 1,0 0-9-1,0 0-10-3,0 0-22 3,0 0-13 0,0 0-12-2,0 0-11 3,0 0-8-2,0 0-1 1,0-2 2-2,0 2 4 2,0 0 5 1,0 0 12-1,0 0 1-2,0 0-9 2,0 0-7 0,0 0-4-3,0 0-6 6,0 0-5-6,0 0-2 3,-14 0 0 0,-7 0 0 0,1 0 0-2,1 0 0 2,-2 0 5 1,2 0 0-3,-4 2 4 3,-1 6 1-2,-3 6-1 0,1-1-4 0,-5 2-6 0,5 0 1 2,4-4-4-1,-1-5-2 0,10 2-1-2,6-2 0 2,-5-1 0 0,8 6 4-2,-9 6 2 2,3 2 5 0,-3 7 3 0,6 2-7-2,-4 4 0 2,6-4-5 0,-6-1 1 0,9 1-1-2,-6 3 2 3,8-2-1-2,0 2 1 1,0-4 3-2,0-1 0 4,0 2 1-4,3 0-1 2,10-2 0 0,10-1 0-2,-2 2-1 2,2 0-2 0,7-3 1-2,-2-4 0 2,2 0-2 0,4 0 2 0,-7 2-3-1,8 1 3 2,-5 1-2 0,5-1 1-1,-1 0 0-3,2-3 1 4,-3-5-3-3,0 0-2 4,4-4 3-3,0 0-2-1,3-1-2 2,4-3 2 0,-4 5-1-2,5-3 0 1,2 4 0 2,-6 1 1-2,2 0 0 0,-9-2 1 0,1-4-1 1,-4-3-1 0,-2-2 0-2,3 1 0 2,0-2-1-1,0-2 1 1,-4 0-1-2,1 3 0 3,-5-3 0-2,4 0 1-1,1 0 0 4,1 0-1-4,4 0 1 2,2 0-1 0,-3 0 0-2,2 0-1 2,-2-3 1 1,-4-3 0-1,2 3 2-3,2-2-1 3,-2 1-1 3,0 0 0-6,-3-2 0 1,0 0 0 4,0-5 0-4,-3 3 0 2,-5-5-2 0,7 4 2-1,-4 0 0 0,-6 1 1-1,1-1-1 4,5 0-1-4,-7-1 1 3,1-2 1-2,3-2-1-1,-7-3-1 2,3 0 0 0,2-4 0 0,-5 3 1-2,3-1-1 2,-8 2 1 0,1-1 0 0,1 8-1-2,0-5 1 4,1 1 0-4,2 0 0 2,4-7-1 0,-1 3 2-1,1-8-1 0,-1-1 0 2,-3-1-2-4,-4-4 1 3,4-2 0 0,-6 1-1 0,5 2 2-2,-5 3-1 2,2-1 1 2,-8 2 0-4,7-4 0 0,-3-4-1 4,3 8 0-4,-3-4 1 0,-3 0-1 2,1 1 0 0,-3-2 1 0,0 4 0 0,0 6 0-2,0 5-1 3,0 0 1-2,0 0-3 2,0 4 2-4,0-4-1 3,0 2 0 0,-8 3 1 0,-5 2 0-2,6-5-1 4,-9 5 0-4,0-2 2 2,-1 0-1-1,-6 4 0 2,5 1 1-3,-5-6-1 2,3 1 0 0,-3 5 1-2,5-2 1 3,2 7-1-2,2-4 0-1,-2 0 0 3,-2 1 0-2,3-7-1 2,0 7 1-4,-1 0 1 3,2 1-1 0,-5 1 0 0,-2 0 0-2,4 1 0 4,-2 2 2-4,5-2-4 0,-7-1 2 3,4 0 0-2,-2 3 3 1,-4 0-3-1,3-3 0 0,2 1 0 1,-2-2 0 0,4 4 0 1,-4-3 0-4,-1 3 1 4,3-2 0-1,-4-5-1 1,6 6 0-3,-3-2-1 1,-1-3 1 3,0 0 0-4,-5 6 0 1,2-5 0 3,-1 1 1-5,1 4-1 1,4-2 0 5,-2 2 0-6,-1-3 0 2,2 3 1 1,-1 0-1-1,-2 0 0 1,-1 0 2 0,3 0 0 0,-3 0-2-1,-4 0 2 0,3 0-2 2,5 0 1-1,-3 0-1-3,3 0 0 6,-1 0 0-5,1 0 1 0,1 0-1 2,-1 0 1-1,3 0-2 2,-2 0 1-3,-2 0 0 2,1 0 0 0,-7 0 1-2,-7 0-1 4,7 0 1-4,-5 0-1 2,7 5 1 0,2 2-1-1,0-2 0 0,5 0 2 1,-8 3-2 0,7 1 0 0,5 0 1-3,-3-3 0 3,5-1-1 0,0-3 1-2,2 4-1 5,7-6 0-6,3 4 0 3,-7-4 0 0,7 3 0-2,-3-1 0 2,-3-2-1-1,2 5 1 3,0-2 0-5,-4 4-2 3,0-2-2 0,-5 3-3 0,3-2-1-2,1-1 2 4,2 1-1-4,5-6 0-1,-1 2 0 4,3-2-2-2,-3 0-2 1,-2 5-5 1,5-1 5-3,-3 7-2 3,-2 4-10-2,-2 4-14 1,-6 6-5-2,0 0-14 3,6 2-36-1,-9 0-55-1,11-22-105-1,3 0-593 2</inkml:trace>
    </iact:actionData>
  </iact:action>
  <iact:action type="add" startTime="20008">
    <iact:property name="dataType"/>
    <iact:actionData xml:id="d3">
      <inkml:trace xmlns:inkml="http://www.w3.org/2003/InkML" xml:id="stk3" contextRef="#ctx0" brushRef="#br0">8806 4597 259 0,'0'0'203'6,"0"0"-110"3,0 0 17 1,0 0 2-5,0 0-41 3,0 0-27-2,0 0-5 5,0 0 35-6,-81-81-23 3,38 52-17-2,-14 2-3 4,-8-1 5-4,-13-4-9 2,-6 4-4 0,-8 4-6 0,2-3-2-2,0 5-7 2,4 2-1 3,-9 1-3-6,3-1 3 2,-4 2-2-1,-3-4 0 4,1 9 0-5,-5 4 2 4,-10 9-1 0,0 0-1-2,-3 0 1 0,0 0-5 0,14 0-1 2,-1 3 0-1,2 12 0-2,1-6 0 2,-3 12 0 0,0-1 0 0,-1 5-1-2,4 7 1 4,3 3 1-4,10 5-1 3,3-1 0-4,7-2 1 4,9-1-1-2,1-5 0 2,10-2 0-4,4-1 0 3,12-6 0 3,8-8 0-5,10-6-3 0,7-1 2 0,8-5 1 4,-5 1-1-4,3-3 0 0,4 0-1 3,-1 0 0 0,6 0 0-3,-2 0 0-1,3 0 1 4,0 0-6 1,0 0 5-4,0 0-1-1,0 0 3 3,0 0-4 1,0 0 4-1,0 0-1-2,0 0-2 2,0 0 3-1,0 0 0 0,0 0 0 1,0 0-1 2,0 0-6-4,0 0-6 0,0-17 3 2,0-20 10 2,11-12-1-4,10 4 1-1,3-4 1 4,-6 7-1 1,-1 5 0-4,3 7 1 0,-7 6-1 3,-7 14 0 1,-4 3 0-4,-2 7 3-1,0 0 3 3,0 4-5 1,0 36-1-3,-21 14 6 1,-16 6 0 1,-7 11-4 3,-2-7-1-6,2-2-1 1,-1-8 1 3,9-7-1-2,4-8 2 0,8-9-1 2,8-13 2-1,8-4 10-1,8-13 14-3,0 0 6 5,0 0 0 1,41 0-3-3,30 0-20 2,18-13-8-4,2-9 4 5,-6 7-5-4,-12 8 0 2,-5 2-1-2,-16 5 0 4,-4 0-12-4,-7 0-74 0,-14 0-36 4,-27 0-98-2,0 5-330-2</inkml:trace>
    </iact:actionData>
  </iact:action>
  <iact:action type="add" startTime="23635">
    <iact:property name="dataType" value="strokeEraser"/>
    <iact:actionData xml:id="d4">
      <inkml:trace xmlns:inkml="http://www.w3.org/2003/InkML" xml:id="stk4" contextRef="#ctx0" brushRef="#br1">13684 9080 560 0,'0'0'178'5,"0"0"-95"1,0 0-2 2,0 0-33 2,0 0-23-2,0 0-16-4,-8 0-9 6,8 0 0-2,-3 0-24-2,3 0-96 0,0 0-221 4</inkml:trace>
    </iact:actionData>
  </iact:action>
  <iact:action type="add" startTime="23906">
    <iact:property name="dataType" value="strokeEraser"/>
    <iact:actionData xml:id="d5">
      <inkml:trace xmlns:inkml="http://www.w3.org/2003/InkML" xml:id="stk5" contextRef="#ctx0" brushRef="#br1">13336 8749 574 0,'0'0'136'8,"0"0"-134"-1,0 0 0 1,0 0 15-3,0 0-11 3,0 0-6-2,0 0-31 4,-28-4-92-4,28 4-108 2</inkml:trace>
    </iact:actionData>
  </iact:action>
  <iact:action type="add" startTime="24240">
    <iact:property name="dataType" value="strokeEraser"/>
    <iact:actionData xml:id="d6">
      <inkml:trace xmlns:inkml="http://www.w3.org/2003/InkML" xml:id="stk6" contextRef="#ctx0" brushRef="#br1">12950 8436 799 0,'0'0'0'7,"0"0"-1"1,0 0-1-2,0 0-51 2,0 0-111 0,0 0 14 0,-20 0-77-2</inkml:trace>
    </iact:actionData>
  </iact:action>
  <iact:action type="remove" startTime="24750">
    <iact:property name="style" value="instant"/>
    <iact:actionData xml:id="d7" ref="#d3"/>
  </iact:action>
  <iact:action type="add" startTime="24756">
    <iact:property name="dataType" value="strokeEraser"/>
    <iact:actionData xml:id="d8">
      <inkml:trace xmlns:inkml="http://www.w3.org/2003/InkML" xml:id="stk7" contextRef="#ctx0" brushRef="#br1">12886 8760 512 0,'0'0'0'9,"0"0"-213"-3,0 0 87 0</inkml:trace>
    </iact:actionData>
  </iact:action>
  <iact:action type="add" startTime="26918">
    <iact:property name="dataType"/>
    <iact:actionData xml:id="d9">
      <inkml:trace xmlns:inkml="http://www.w3.org/2003/InkML" xml:id="stk8" contextRef="#ctx0" brushRef="#br0">14117 7469 217 0,'0'0'248'9,"0"0"-170"-2,0 0 46-2,0 0-7 3,0 0-22 0,0 0 4 1,-5 20-24-2,-3-3-2 2,7 8-8-4,-2 7-36 3,0-2 7 0,3 0-1-2,-6 5-10 2,5-1-8 0,1-4-5 1,-6-4-7-3,6-4-1 2,0-9-2 0,0-1 1 0,0-7 0-3,0-2 0 3,0-3 2 0,0 0 0 0,0 0 0-2,0 0 3 2,0 0 8 1,0 4-4-2,0-1-9-1,0-3 0 4,0 2 5-4,0 1-3 0,0-1 4 3,6 4-2-2,4-2 7 1,2-2 2 0,6-2 1 0,0 0-3-1,8 0-2 0,-3 0-1 1,-3 0-2 0,4 0 5-2,-7 0-1 2,6 0 10 0,-4 0-4-2,1 0 1 2,-2 3-3 1,2-1-9-2,3 2-3 3,-2-4-1-5,5 0 0 3,-5 0-2 0,3 0 1-2,2 0 1 2,-6 0 4 0,3 0-2-1,3 0 5 0,-1 0 1 2,4 0-1-2,-5 0-1-1,0 0-6 2,2 0 2 0,0 0-2 0,-6 0 1 1,0 0-4-4,-2 0 2 3,1 2 1 1,4 0 0-2,-6-2-1-1,-2 5 0 2,-2-5-2 0,0 0 1 0,-3 0 4-2,0 0-3 2,0 4 1 0,3 2 0 0,8-3 0-2,-5 1-2 3,-2 1-1-2,3-5-1 1,-1 0 1-2,0 5-1 2,5-5 1 1,-5 3 0-1,-5-3 0-2,7 0 6 1,-4 0-2 1,-2 0 0-2,1 2-1 2,3-2-3 0,0 0 1 0,0 0-1 0,4 0 1 0,-1 0 0-2,-2 0 0 2,3 3 0-1,1-3 0 0,2 0 0 2,-4 0 3-2,-2 0-1 1,3 0 1-2,-2 0-2 2,8 0 2 1,0 0-5-1,-3 0 2-3,5 0-1 3,1 0 2 0,-2 0-2 0,1 0 0-2,1 0 3 2,-5 0-1 0,3 0 2 0,-1 0 1-2,-2 0 1 2,-1 0-4 0,4 0 1-1,-1 0-3 1,-9 0 2 0,0 0-2-1,4 0 1 1,-4 0 1-2,-1 0-3 3,7 0 3-2,-2 0 1 1,5 0-1-2,0 0 2 2,1 0-3 1,2 0 1-2,-1 0-2-1,2 0 0 2,5 0 1 0,-6 6-2 0,1 0 3-2,-1-4-1 2,-1-2 2 0,-8 0 0 0,3 0-1-2,-5 0 0 3,2 3-2-2,3-3 1-1,1 0-2 2,-1 0 1 2,0 0-1-4,0 0 0 0,-5 0 1 4,0 0 0-4,3 0 0 3,-4 0 0-1,3 0 1-3,-2 0-2 3,-1 0 0 0,6 0 0 0,-4 0 1-2,-1 0-1 2,-3 0 0 0,6 0 0 0,-4 0 0-2,2 0 1 3,4 0 0-2,-1 0 0 2,1 0 1-4,0 0-2 3,3 0 1 0,-2 0 2-2,0 0-3 2,-1-3 0 0,-5-2 0 0,-4 5 0-2,1 0 0 2,-1-3 1 0,2 3 0 0,5 0 0 0,-3 0 0 0,0 0-1-2,5 0 0 3,5 0 0-2,-2 0 0 1,1 0 0 0,1 0-2-1,-9 0 2 2,4 0 0-5,-3 0 0 4,-1 0 1 0,0 0 0 0,0 0-1-2,4 0 0 2,-3 0 0 1,0 0 0-2,-2 0 0-1,-1 0 1 2,6 0-1 0,6 0 0-2,-4 0 1 2,-3 0 0 0,2 0 1 0,-2 3-2-1,1 0 0 1,-1-3 0 0,1 2 1-1,0 1-1 1,-2 0 1-2,-1-1 0 2,0-2 0 0,1 0-1 0,-1 0 0-2,3 0-1 2,-3 0 1 0,6 0 0 0,1 0 1-2,-3 0-1 2,5 0 0 0,-1 0 1-2,-1 0-2 2,2 0 2 0,-1 0 0 0,4 0-1-1,-2 0 0 0,1 0 0 2,5 0 0-2,4 0 0 2,-5 0 0-4,10 0 1 4,-4 4-1-2,-4-4 0 2,1 5 0-3,-2-2 0 1,1 0 0 2,3 0 0-1,-1 1 1-3,6-4-1 3,3 0 0 0,-7 0 0 0,2 0 1-2,-2 0 0 2,-1 0-1 0,1 0 0 0,-2 0 0-2,6 3 0 3,1 1 0-2,8 2 1-1,-2-6-1 2,-1 0 1 0,-6 0-2 0,0 0 1-2,-10 0 0 4,-2 0 1-4,-6 0-1 2,-2 0-1-2,-10 0 1 2,-1 0 0 0,2 0 0 0,0 0 0 0,4 0 0-2,1 0 0 2,-1 0 0 0,7 0 0 0,8 0-2-2,-3 0 2 3,14 0 0-2,-6 0 1-1,7 0-1 2,0 0 1 0,4 0-1 0,-5 0-1-2,5 0-1 2,-1 0 1 1,5 2-1-2,-1 2 1 1,-6 1 0-2,0-5 0 2,-12 0 0 0,3 0 0 0,-6 0 1-2,4 0 0 2,-10 0-1 0,1 0 0 0,-8 0 1-2,0 0-2 2,1 0 2 0,-1 0 0 0,2 0 0-2,1 0 0 3,-3 0-1-1,3 0 1-2,-5 0-2 2,5-4 2 0,-6 3-1 0,2 1 0-3,4 0 0 3,-1-4 0 1,-3 4 1-2,6-2-1 0,-5 2 1 1,0 0-1 0,-4 0 1 0,-9 0-1 0,2 0 0-2,-6 0-2 2,-2 0 1 0,7 0 0 0,-5-4 1-2,-3-5 0 2,3-13-5 1,-3-8-1-1,2-12 4-2,3-3 3 2,-2-11 0 0,1 0 0-2,5-4-1 2,-5 11 0 0,3 21 1 2,1 7-1-7,-7 18 0 7,6 3-8-5,2 7-17 4,-2 31-28-3,11 18-96 4,-8-24-157-3,7-4-127 0</inkml:trace>
    </iact:actionData>
  </iact:action>
  <iact:action type="add" startTime="32174">
    <iact:property name="dataType"/>
    <iact:actionData xml:id="d10">
      <inkml:trace xmlns:inkml="http://www.w3.org/2003/InkML" xml:id="stk9" contextRef="#ctx0" brushRef="#br0">19523 6444 604 0,'0'0'175'6,"0"0"-51"2,0 0-9 0,187-35-36-3,-110 25-10 3,7-1-18 3,5-4-11-7,11 6 0 4,5 1 10 0,2 4-6 1,11 3-14-5,-3 1-11 5,-10-2 10 1,-15 2 0-4,-29-4-1 0,-27 4-9 4,-18-3 2-5,-16-11-11 3,0-11-4 0,-27-20-6 0,-46-20-2-1,-18-13 1 0,-19-11 1 6,-5-8 0-10,2 1 1 4,9 7 0 1,11 9 0 0,19 15-1-2,15 18 2 3,23 16-2-2,17 18 0-1,10 10-1 3,9 3 1 0,0 3 0-3,0 58 1 2,0 34 1-2,0 30 0 4,0 13-1-4,0 2-1 2,3-5 0 0,6-5 0 0,-5-5 0-2,-1-10 1 3,1-13-1-2,2-24 0-1,-3-27 0 2,7-26-1 0,3-16 1-2,7-9 0 2,14-9 0 2,9-41-8-4,14-23-5 1,4-19 6 0,14-19 4 1,10-22 0-2,5-34 1 2,-6-18 1 2,-23-4 1-5,-19 22-1 3,-27 48-1 1,-6 48 2-1,-9 43 0-2,0 28-3 3,-28 31 1-1,-40 57 0-3,-25 30 2 3,-19 16 3 2,-14 14 0-6,-6 2 3 4,2-4 1 0,2-14 1 0,12-17-1-1,19-22 2 0,18-28-9 3,24-23 0-6,21-16-2 4,11-19-2 2,20-7-11-4,3 0-52 2,0 0-88 0,15-13-133 0,17-2-564-2</inkml:trace>
    </iact:actionData>
  </iact:action>
  <iact:action type="add" startTime="34187">
    <iact:property name="dataType"/>
    <iact:actionData xml:id="d11">
      <inkml:trace xmlns:inkml="http://www.w3.org/2003/InkML" xml:id="stk10" contextRef="#ctx0" brushRef="#br0">25773 7385 44 0,'0'0'207'5,"0"0"-41"5,0 0-14-4,0 0 43 2,0 0-56-1,0 0-21 2,4-2-21-3,-4 2-18-1,0 11-12 6,0 19-17-3,0 10-28-2,0 4-6 2,0 1 8 0,0 6-5-2,0-3 1 2,0-6-5 0,0-5 0-2,0-9-5 2,0-9 0 0,0-4 1 0,0-8-5-1,0 0 5 2,0-4 2-3,0-1-1 0,0 1-1 2,8 2-1 2,3 2 1-4,4 0 1-1,1 1-6 6,-2 1-2-5,-1 0 2 7,6-5-1-8,-4 3-2-1,8-1-1 6,-1-4 3-3,-1 4-4 2,2-3 2-3,1 3-1 1,-1-4 2 4,-1 1 0-7,-2 0 0 4,3-3-1 5,-3 2 1-11,6 5 1 6,3-5 2 0,-1 1 0 0,2-3-4-2,7 0 1 3,-7 0-1-1,3 0 0-2,-5 0-2 1,1 0 5 2,-4 0-1-4,1 0 5 3,-9 0 4 3,3-3 1-4,-1 3-4-2,-1 0-2 3,5-2-2-1,1 2-1-1,1 0-3 1,0-3-1 4,-2 3 1-5,0-4 0 0,2 4 3 4,-5-2-3-4,5-1 1 2,-5 3 0 0,0-3-1 0,6 1 1-3,-8 2-2 5,5-3-1-2,-3 3 1-4,3 0 1 5,-1 0-2-1,-1-6 1-2,2 6 2 3,-4-3-1 1,2 0 2-5,4 3-3 2,0 0 5 2,1 0-5-2,4 0 1 0,-4-2-1 1,2 2-2 0,-2 0 0-1,-9-3 0 2,6 0 1-2,-5 3 0-2,4 0 1 4,-2-2 1-3,0 2 1 2,5 0-4-2,-6-5 1 2,5 5 0 0,-1-4 0-2,-2-1-1 5,2 1 2-2,-3 4 0-4,1 0 1 1,-1 0 0 5,4 0-1-6,1 0 1 4,-2 0-1-2,2-4-1 1,1 4 0-3,3-5-1 5,0 3 1-3,3 0-1 0,1-2 0 1,-5 2 1 0,-5-3-1-3,10 1 1 4,-2-2-1 1,1 4 1-5,2-1-1 1,-3 1 2 5,1-1-2-3,0 3 1-2,1-4-1 0,-1 1 0 4,-2 3 0-4,-2 0 1 2,1 0 0-1,-2 0-1-1,2 0 0 1,0 0 0 3,3 0 0-2,5 0 1-2,-1 0-1 2,-1 0 2 0,2 0-2-2,-1 7 0 2,5-2-1 0,0-2 1 0,2 5 1-2,-4-2 0 4,2 3 0-4,-1 0-1 2,7-1 0 0,-4 1 1 2,1 1 1-6,-1-5-2 4,-2-2-1 0,2-3 1-2,1 3 0 2,-6 0 1 0,1 0-1-2,-3 0 0 2,2-1 0 2,1-2 2-4,-7 6-2 0,4-6-1 3,-3 2 1-2,6 2-1 1,-7-4 1-2,10 3-1 4,-1-1 1-4,5 1 1 2,5 7 0 0,3-8-1-3,-7 3 0 4,3 3 0-1,-11-3 0 0,1 5-3-2,4-5 2 2,-3-1-1 0,6 1 1-2,1-2 0 2,-3 2 0 2,3 0 1-2,0-5 0-4,-8 3 0 4,4-3-1-1,-4 0 1 0,-3 0 0 2,3 0 0 0,-1 0 0 0,2 0 0-3,4 0 0 1,-4 0 0-2,1 0-2 3,-2 0 2 0,4 0-1-2,-2 0 0 2,0 0 0 2,-5 0 0-2,-5 0 0-3,-11 0 0 3,-4 0 1 1,-11 0 0-3,-5 0 0 1,-1 0-1 2,0 0 0-3,0 0-2 2,0 0 2 0,0 0-1-1,0 0 0 1,0 0 0 0,0 0 2-3,0 0-1 2,0 0 1 4,0 0 0-5,0 0 0 0,0 0-1 3,0 0 0 0,0 0-4-3,0 0-3 2,0 0 1 0,7 0 5-3,6 0 1 4,6 0 1 1,2 0-2-6,3 0-1 4,-1-3-1 0,-1 2 4-2,-3-6-5 4,-6 7 2-2,-7-2 3-1,0-1-5 0,1-1 4 1,-6 4-2 0,-1 0 1-3,0 0 1 3,0 0 0 1,0 0 1-4,0-1 0 3,3 1-3 1,-3-4 1-3,0-16-1 1,0-13-1 2,0-24-5-3,9-18 7 4,-2-9 2-4,3-10 1 2,3 4-1 0,0 15 0 0,-5 18 0-1,-4 24 0 0,0 18-1 1,-4 15-1 0,0 0-61-2,0 0-57 1,-8 21-96 2,0 13-254-3</inkml:trace>
    </iact:actionData>
  </iact:action>
  <iact:action type="add" startTime="39094">
    <iact:property name="dataType"/>
    <iact:actionData xml:id="d12">
      <inkml:trace xmlns:inkml="http://www.w3.org/2003/InkML" xml:id="stk11" contextRef="#ctx0" brushRef="#br2">14649 351 590 0,'0'0'156'7,"0"0"-106"0,0 0 38-1,0 0-4 3,0 0-28-2,-161-5-2 1,111 5-5-2,-10 7-6 2,-9 22 0 2,-8 6-5-3,2 13 5-2,-11 9-8 3,2 9-10 0,-7 8-4-2,4 5-1 2,4 5-10 0,6 4 2 0,6 7 0 2,7 13 7-5,8 10 7 5,9 5 3-4,7 1-2 0,7-7 1 3,-1-5-5 0,11-1 0-3,3-5-7 0,7 5-3 5,8 3-2-2,5-1-4-3,0-7-3 1,0 1 0 1,25-6 3 0,20 6 5-2,13 3 0 0,19-1 0 5,20 7 0-6,16-3-2 3,12-5-5 0,-2 5 2 0,-1-8 0-1,-7 1-4 1,-6-5 7 1,0-14-5-3,-2-11 1-1,-2-12-1 3,3-7 0 1,-9-7-2-4,-5-5 0 3,-6-2-2 0,-3-4-1 0,0-2 7-2,1-4-3 2,8 1 2 1,-4-12-3-2,7-2-1-1,3-8-1 2,4-12 0 1,3 0 0-2,7 0-1 0,7 0 1 4,5 0 2-6,-1 0-2 1,-5 1 1 2,-2 3 3 2,-14-1-3-4,2-3 0 2,-12 0 0 3,3 0-1 4,0 0 2-10,-5-3-2-4,-4-17-1 5,-4 3 0 1,-7-5-2 2,7-1-2-2,0-5 3 0,6-5 1 0,1-4-1 1,2-2-2 0,-4-4 1 1,-7-5 0-3,-8-9-3 1,-4-7 3 2,-4-5 0-5,-2-8-1 2,6-1 0 5,-2 0 3-6,0-1 0 3,7-6 0-2,2 1 0 3,-4-11 0-3,-8-13-2 2,-6-13 2 2,-6-10-3-4,-9-2 1 0,0 13-1 1,-8 13-2 4,-4 17 1-6,-3 5 0 1,-9 1 3 4,-5-5 1 0,-2-7 0-4,-10-3 0 0,1 5 0 4,-4 0-3-4,0 18 2 2,0 10 0 0,0 14 0 0,0 16 1-2,0 2 0 2,0 6-2 2,-9-12-1-6,-7-10 3 2,1-4-4 2,-6-2 1 0,1 6-1-2,1 10 3 3,3 10-1 0,5 13-4-5,6 8 6 4,2 9-4 0,3 0 4 0,0 0 1-2,0 0 6 2,0 0-4 2,-1 0-3-4,1 0-5 0,0-3-8 3,0-4-6 0,0-8 5-5,-9-15 5 4,-1-9 0 2,-12-16 9-2,-17-4 2-2,-10-14-1 0,-22-5-1 4,-19-7 0-4,-17 0 1 2,-15 2 0 0,-14 1 0 0,-1 1 1-2,-15-8-2 2,3-5-1 3,-2 8 1-8,-2 7 1 5,-13 14 5 0,-11 16-4 0,-10 14 1-2,-7 14 5 2,1 13 13 2,-8 8-10-4,5 0-2 0,9 17 7 2,16 20 7 0,7 8-5-2,11 2 5 2,8-1-8 0,0-2-1 0,10 7-9-2,5 0-1 2,2 7 9 4,-5 2-7-8,9-2 4 2,-9 7-3 2,8 0-2 2,5 5-4-4,0 6-1 0,8 3 1 2,11 8 1 2,5 6-1-6,9 8-1 4,10 5 3 2,11 0 1-2,11 8-2-2,2-13-1 0,8-3 1 4,3 0 0-2,9-8-1-2,5 3-1 0,13 5 2 4,10 10-1-4,5 12 1 2,0 4 0 0,35 5-2 0,8-3 1-2,2 1 2 2,0 0-1 0,-1-1-1 0,5-2 0-2,6 0 0 3,15-2 0-2,10 3 0-1,17 4-1 2,23 6 1 0,10 0 0 0,15-6 2-2,13-13-2 3,3-10 2 0,7-12-1-2,1-8-2-2,9-16-1 5,12-14-2-3,17-17 1 0,8-16 2 0,3-16 0 3,0-7-1-4,-5 0 2 2,-13-24-1-2,1 7 2 3,-12 4-1-2,-8 6 3-2,-11 2-1 5,-20-6-3-2,-6-13-3-2,-3-17-2 0,5-17 5 4,6-23-3-2,5-10-1-2,-4-11-3 2,-2 4 5 0,-10-3-4-2,-11 0 6 0,-15 4-2 4,-14-6 2-2,-12-10-1-2,-18-13 1 2,-18-23-2 0,-9-24 1-1,-12-13-9 0,-8-8 3 2,-8 0-1-2,-11 8-3-1,-5 12 7 2,0 16-1 0,-18 15 1-2,-21 14-1 2,-9 3-3 2,-11 2-4-4,-20-5-2 0,-16 2 1 2,-12 1 10 3,-24-1-1-7,-10 1 4 3,-4-1 0 3,-10 7 0-2,3 8 2-2,7 14-1 0,9 21-1 4,7 15 0-4,3 21 2 2,-10 14-1 0,-15 17 5 1,-19 10-6-4,-11 0 5 3,-16 0-2 1,-22 0-3-2,-9 0 1-1,-2 0 3 0,10 2 7 5,23 13-5-6,14 10-3 3,13 14-3 0,15 12 6 0,3 7 0-2,11 5 4 2,-1-5-5 0,6 2 2 0,6-7-1-1,-1 1-6 1,4 7 0 1,2 9 0-3,0 9 0 0,12-3 3 2,0-3-3 0,6-2 0-2,11 1 1 3,8 10-1-2,14 13 0 2,12 18 0-4,12 13 4 3,18 10-2 3,9 10-1-6,14 17 4 1,9 19-1 2,0 26-1 2,6 15 0-4,28-2 0 0,18-14-1 5,9-7-1-4,27-11 0-2,32 2-1 2,41-6 2 3,39-17-2-2,28-26-1-3,15-38-1 3,2-35-3 1,3-31-6-3,-14-30-14 2,-26-8-41 1,-21-31-50 32,-33-14-44-40,-141 11-13-1,-9 17-144 0</inkml:trace>
    </iact:actionData>
  </iact:action>
  <iact:action type="add" startTime="42521">
    <iact:property name="dataType"/>
    <iact:actionData xml:id="d13">
      <inkml:trace xmlns:inkml="http://www.w3.org/2003/InkML" xml:id="stk12" contextRef="#ctx0" brushRef="#br2">27199 4091 468 0,'0'0'325'4,"0"0"-195"5,0 0-20-3,0 0-34 2,-210-2-35-2,139 12-13 2,-6 7-3 0,1 7 3-3,-9 4 5 4,-4 9-1 1,-11 12 3-6,-2 11-4 5,-5 4-4 0,2 7-1-1,1-2-9-5,11 8 2 6,5 7 1 1,7 9-4 0,13 13 2-5,8 8-3 5,7 17 16-5,9 2-4 11,8 0-5-15,13 2-3 6,2 2 1-1,7-9 0 1,1-2-7 1,10-2 7 0,3-9-9 0,0-9-1 1,0-4-5-4,13-7 4 1,22 0-6 5,8-1 3 2,9 9-3-12,5 1 2 4,7 2 0 6,4 3-4-5,1-11 1 3,-2-2 1-1,10-9 0-2,-3-3 5 1,10-5-2 2,7-1-1-1,2 1-3-2,7 0 2 2,0-7-4 0,4-10 1-2,1-5-1 2,12-13 0 3,4-4-1-9,2-6 1 5,-9 0 3 1,-1-12-3 2,-5-7-5-4,-4-14 5-1,9-1-1 6,7 0 0-5,4 0 0 2,9-14 0-1,-6 7 0-1,2 1 2 2,0 6 0 0,-5 0 3 0,-3 0-3-2,-5 0-1 2,2 0 0 0,-4-13 2-2,1-11-2 2,-2-7-1 3,-6-6-2-8,0 10 1 5,-4-2 0 2,-8 7 2-4,-11 2 0 2,-8-8-1 0,-9-3-1 0,4-11-3-2,-1-8 2 3,1-14-2-2,8-18 1-1,6-19-2 2,4-17 0 0,3-8 0-2,-8-5 2 2,-9 0-2 2,-11-2 1-6,-6-7 2 5,-10-1-1 0,-11-5-3-3,-9-6 5 0,-12-2-4 4,-13-10 3-4,-3-7 2 2,0 0-3 2,-13-3 4-6,-21-2-2 5,-2 9 2 0,-4 4 0-5,-1 8-2 4,-5 16 2 2,-1 14 0-2,4 18 0-2,-8 18-1 2,9 18 1 0,0 14-1-2,-4 10-2 2,-2 2-4 0,-4 0-5-2,-12-8 10 3,-17-12 1-2,-16-8 1-1,-19-6 1 2,-13 3 0 2,-11 12 0-5,-6 13-1 2,-5 10 0 3,-2 4-1-2,-2 9 2-4,-1 5-1 6,1 2 1-1,6 14 1-4,-3 1-2 3,-6 6 9 0,-6 0 9-2,-4 23 2 2,-12 22 3 0,-7 11-7 0,-14 9 4-2,-4 4-3 2,-3 12-3 0,-6-6-1-2,10 3-3 2,11-4 2 2,5-5 3-6,20-3-3 5,11-14-6 0,3 10-2-1,11 3 3-1,5 8-5 0,15 21 1 2,13 5 4-4,10 12 2 3,16 5 1 0,3 0-3-2,13 8 2 2,5 3-3 0,12 11-2-2,21 11-1 2,14 5 1 3,16 12 3-7,0-3-6 3,23 3 3 3,29 0-2-2,9 5-2-2,5 3 2 0,6 0-4 4,6-5 2-2,2-4 0-1,13-7 2 0,5-9-2 2,13-12 1-4,6-14 1 3,12-14-2 0,3-6 0-2,4-6 4 2,2-3-3 0,10-8-1-1,8-15 3 0,12-9-2 4,9-8-1-4,4-9-1-2,5-9 0 3,-8-2-2 1,-10-6-4-4,-4-2-5 2,4-13 2 3,8-9 3-4,6-4-2 3,11 0-1-2,-2-30 4 2,4-17 5-4,0-9-1 3,-12-2 2 0,-3-5 2-1,-19-7-2 0,-8 1 1 2,-9-5 1-3,-19-8-2 1,-12-10-4 3,-13-18 0-4,-6-27 0 0,-7-26 0 2,-5-21-3 2,-9-18 0-5,-5-2 3 3,-16 1 1 2,-11 6-1-5,-17 9-2 4,-12 6 4-2,-12-1-1 2,0 0 2-4,-28 3-2 1,-28 6 2 4,-17 8 0-4,-3 8 0 2,-16 10 0 2,-8 17-1-5,-8 26 2 3,-21 23 0 0,-5 20 2-1,-15 17-1-1,-11 6 0 2,-3 3-1 2,2 1-3-5,-4-1 1 2,-1 0 1 3,10-3 1-4,1-4 0 0,13 1 0 4,-2 9 0-1,3 10 1-4,4 11 0 3,8 12-1 0,1 0 7-2,8 0-3 2,-5 17 5 0,-8 3 0-2,-5 4-5 2,5 3 2 2,-1 1 1-4,17 2-7 0,-3 13 5 4,-1 11 1-2,1 13 4-2,0 20 2 2,7 8 2 0,7 10-1-2,7 1-6 0,8 0 1 4,1 13-6-4,18 11 4 2,2 13 0 2,14 16 1-5,9 16 2 2,4 2 0 3,5-7-4-6,6 3-1 5,5-5 0 0,11 7-2-1,8 15-2-4,8 7 2 6,11 9 0-2,48 0 0-2,32-8-2 2,32 2 2 0,51-6-2-1,34-6 0 0,42-13-3 2,23-17 1-3,20-25-4 1,-2-28-4 3,3-35 3-6,12-50-9 4,-4-22-7 2,11-90 10-2,0-56-5-2,-32-43-1 1,-47-26-1 2,-50 9 3-3,-64 26 2 0,-48 25 0 8,-57 19-32-12,-15 13-77 6,-51 107-84 0,-10 18-119 0</inkml:trace>
    </iact:actionData>
  </iact:action>
  <iact:action type="remove" startTime="47834">
    <iact:property name="style" value="instant"/>
    <iact:actionData xml:id="d14" ref="#d12"/>
  </iact:action>
  <iact:action type="add" startTime="47845">
    <iact:property name="dataType" value="strokeEraser"/>
    <iact:actionData xml:id="d15">
      <inkml:trace xmlns:inkml="http://www.w3.org/2003/InkML" xml:id="stk13" contextRef="#ctx0" brushRef="#br1">23284 8599 465 0,'0'0'310'14,"0"0"-269"-13,0 0-19 8,0 0-22-4,0 0-210 1</inkml:trace>
    </iact:actionData>
  </iact:action>
  <iact:action type="remove" startTime="48799">
    <iact:property name="style" value="instant"/>
    <iact:actionData xml:id="d16" ref="#d13"/>
  </iact:action>
  <iact:action type="add" startTime="48806">
    <iact:property name="dataType" value="strokeEraser"/>
    <iact:actionData xml:id="d17">
      <inkml:trace xmlns:inkml="http://www.w3.org/2003/InkML" xml:id="stk14" contextRef="#ctx0" brushRef="#br1">32275 11598 463 0,'0'0'54'11,"0"0"-8"-9,0 0-46 4,0 0-20-1,0 0-127 3,0 0-232-1</inkml:trace>
    </iact:actionData>
  </iact:action>
  <iact:action type="add" startTime="52408">
    <iact:property name="dataType"/>
    <iact:actionData xml:id="d18">
      <inkml:trace xmlns:inkml="http://www.w3.org/2003/InkML" xml:id="stk15" contextRef="#ctx0" brushRef="#br0">5970 13552 423 0,'0'0'146'8,"0"0"-13"-1,0 0 3 2,158 15-26-3,-83-8-41 2,25-2 4 0,29 0 3 0,39-5-18-2,50 0-4 2,35 0 10 0,36 0-26 1,9-17-15 2,-17-2-10-8,-12-1 0 7,-20 3-7-3,-34 3 9-1,-28 0-6 2,-24 1 2 2,-34-2-6-4,-40 7 2 0,-37-1 1 2,-25 7-5 3,-25 2-3-10,-2 0 4 7,-29 0 2 0,-60 19-6 2,-63 21 0-3,-56-4 0-1,-48-6 0 6,-28-9 0-4,-13-21 0-6,9 0 1 6,11 0 0 2,16 0 0-2,39 0 4-1,38 0-2-1,54 0-3 4,47 0-2-3,42 0 2-2,41 0 0 3,21 0 0 1,87 2 4-3,81 10 13 0,59 0-17 3,46-11 3 0,26-1-3-3,-11 0-2 2,-22 0 0 1,-30 0 0-1,-52 9 2-2,-54 2 4 0,-49 0-2 4,-46-2 4-1,-33-5-1-4,-23-4 5 2,-11 2-9 1,-89-2-1-1,-73 0-10 0,-64 0 6 2,-45 0 3-1,-19 0 1-1,10-9 0 0,12 1 2-1,34 6 0 4,42 2 2-4,53 0-2 3,63 0-2-2,43 4 0 1,41 2 1-1,19 1 0-1,102 0 9 3,70 5 26-1,58-7-24-1,36-5-11 0,-1 0-1 4,-29 0-5-4,-56 0-1-4,-82 0 5 4,-60 0 1 2,-53 0 1 0,-21 17-1-3,-92 6-3 2,-57-3-16 0,-43-6 12 0,-10-14 7-1,2 0 0 0,22 0 4 1,18 0-3 0,44-10 0-2,44 6-1 2,46-3 0 2,46 1 0-4,13 6 0-2,87-2 5 4,61-1 21 0,48-2-22-1,24-2-3 0,-32 5-1 2,-41-1-6-1,-66 3-2-2,-64 0 4 2,-30 0 1 1,-63 26 2-3,-55 8-20 1,-27-1 2 1,-8-8 19 0,-1-2 0-1,16-3 1 0,25-3 2 1,38-6-1 2,43-5-1-4,32-1-1 0,23 1 5 1,86 3 13 4,55 4 33-6,46 1-42 2,28-3-9 2,-11-2-1 1,-25-1 1-4,-50 1 1 0,-68-4 0 1,-51 5-1 4,-33 5 2-7,-103 10-2 3,-65 4-5 1,-55-10-6 1,-15-19 9-4,9 0 0 3,21 0-9 0,35 0-4 2,44-2-23-5,49 2-27 3,72 0-39 2,21 0-59-5,58 0-95 2</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2:05:37.07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C000"/>
    </inkml:brush>
  </inkml:definitions>
  <iact:action type="add" startTime="1479">
    <iact:property name="dataType"/>
    <iact:actionData xml:id="d0">
      <inkml:trace xmlns:inkml="http://www.w3.org/2003/InkML" xml:id="stk0" contextRef="#ctx0" brushRef="#br0">8134 11625 304 0,'0'0'162'8,"0"0"-12"0,0 0 2 0,0 0-39-3,0 0-30 1,0 0-12 4,207-1-1-1,-140 1-8-4,10 0-11 18,-5 0-7 372,-1 0 0-395,-10 0-11 0,-12 0 1 0,-18 0-10 0,-18 0-4 0,-10 0-10 0,-3 0-4 0,0 0-3 0,-56 0-3 0,-20 0-5 0,-29 10-3 0,1 1 7 0,4-2-2 0,6-4-9 0,20 1-8 0,20 0-9 0,25-3 8 0,19-3 5 0,10 0 9 0,7 0 7 1,53 0 1-1,27 0 24 0,24 0-21 0,15-5 7 0,5-2 15 0,-14 7-4 0,-27 0 1 0,-32 0-4 0,-26 0 5 0,-23 0-1 0,-9 0-4 0,0 0-12 0,-48 7-7 0,-29 3-2 0,-16 4-5 0,5-6 1 0,8 4-9 0,16-4 3 0,24-2 5 0,19 0 0 0,13-6 5 0,8 0 1 0,0 0 2 0,49 0 1 0,10 0 6 0,-2 0-8 0,-12 0 1 0,-18 0 0 0,-12 2 2 0,-15-2-2 0,0 0-1 1,-29 0-1-1,-26 0-9 0,-13 0-1 38,7 0 2-38,7 5-11 2,14-1 0-2,19-2 10 0,11 2 8 0,10-4 2 5,0 5 1 34,35 3 11-39,24 7 33 0,10-1-35 0,3 2-3 0,-4-2 3 33,-19-2 5-33,-21-1-2 0,-13-5-2 0,-15-4-8 39,0 1-3-38,-32-3-1-1,-32 0-9 0,-9 0-5 1,10 0 0 34,2 0-5-34,20-3 9-1,18 1 2 1,13-4 2-1,10 6 6 0,0 0 1 34,10 0 1-33,26 0 5-1,15 0-4 0,-8 0-2 36,-5 0-17-36,-12 0-24 0,-16 0-52 0,-10 0-37 0,0 0-156 35</inkml:trace>
    </iact:actionData>
  </iact:action>
  <iact:action type="add" startTime="7447">
    <iact:property name="dataType"/>
    <iact:actionData xml:id="d1">
      <inkml:trace xmlns:inkml="http://www.w3.org/2003/InkML" xml:id="stk1" contextRef="#ctx0" brushRef="#br1">22745 4074 552 0,'0'0'204'2,"0"0"-55"-1,0 0-40 32,0 0-41-33,0 0-14 0,0 0-8 1,0 0 19 37,-70-84 1-37,50 70-10-1,-5 3-12 0,-1 2-6 0,-4 4-4 40,-6-1 6-39,-1 4-11-1,-3 0 2 0,-4 2 3 0,-3 0-8 0,-6 0 2 37,-7 0-2-37,-1 0-5 0,-2 13-5 0,2 4-4 1,1 0 1 38,4 0-4-39,4 7 4 0,0 2 0 0,1 5 6 0,1 2-1 2,3 1 1 36,1 9-4-37,-5-2-4-1,2 4-5 0,-2 4 0 0,6-2-1 37,0 7 4-37,5 4-1 0,-1 4 2 1,3 3 4-1,2 2-1 39,-2 4-6-38,4-4-1-1,-1-3-2 0,4-2 2 1,-5 1-3 40,9-1-1-41,-5 2 3 1,4 6-4-1,-1 6 5 0,2-1 2 0,6 3 1 36,-2 3 0-35,6-3 0-1,1 1 0 0,0 2-3 0,7-3 2 40,-4-1-8-40,7 2 0 0,-1 2 0 1,4-2 0-1,3-3 0 43,0-3 0-42,0-7 0-1,0 3 0 0,0-2 0 1,0-3 0-1,3-2 0 43,15-6 0-43,6 4 0 0,4-2 0 0,-1 4 0 0,4 3 0 0,1 3 0 37,2 1 0-36,4 1 0-1,-2 1 0 0,5-6 0 0,2 3 0 39,1-4 0-39,5 1 0 0,-2-1 0 0,-7-5 0 0,1-9 0 3,-8-2 0 39,2-8 0-41,0-2 0-1,-5-4 0 0,9 4 0 1,-3-2 0 40,12-2 0-40,0 3 0-1,13 0 0 0,-4 1 0 0,3-1 0 1,10 4 0 35,0-3 0-35,11-4 0-1,-2-7 0 0,6-7 0 0,1-3 0 2,-12-9 0 35,0 4 0-36,-4-7 0-1,-1 1 0 1,3 0 0 0,-3-6 0 38,-1 2 0-39,5-2 0 0,1 0 0 0,5 0 0 0,5-12 0 40,-2-7 0-38,2-1 0-2,-5 3 0 0,1 2 0 0,-6-2 0 0,-4 2 0 37,-5-2 0-36,-4 0 0-1,7-3 0 0,0-5 0 0,4-12 0 41,1-8 0-40,-1-11 0-1,1-3 0 0,2-3 0 1,-5-2 0 3,-6 2 0 36,-1 0 0-40,-6 0 0 0,-1-4 0 0,1-14 0 0,-11-6 0 3,-4-19 0 37,-2-10 0-40,-13-12 0 0,2-7 0 0,-9-1 0 1,-4-1 0 35,-7 11 0-36,-9 6 0 0,0 4 0 0,0-5 0 0,0-10 0 4,-9-8 0 31,-10-1 0-35,-1 1 0 0,-2 5 0 0,-5 12 0 40,2 5 0-38,2 4 0-2,-2 6 0 0,-2 1 0 0,-2 1 0 1,-7 1 0 35,4-4 0-36,-3 1 0 1,-1 5 0-1,-5 2 0 0,-2 11 0 33,2 4 0-31,-8 8 0-2,-2 3 0 0,-3 4 0 0,-2 1 0 35,-4 3 0-35,-5-2 0 1,-7-1 0-1,-2 4 0 34,-7-1 0-33,1 11 0-1,2 7 0 0,-2 10 0 1,6 6 0 30,-6 10 0-31,-2 2 0 0,-10 12 0 0,-5 3 0 4,0 4 0 28,0 0 0-32,7 0 0 0,3 0 0 0,3 11 0 36,4 8 0-36,-1 6 0 0,-6-5 0 0,-6 21 0 0,-12 4 0 36,-7 8 0-36,5 7 0 0,-3 4 0 1,5 3 0-1,-2 0 0 34,-6 10 0-33,6-13 0-1,2 5 0 0,4 0 0 36,11-3 0-34,3 3 0-2,1-7 0 0,11 2 0 0,0 1 0 1,1 1 0 31,3 15 0-31,1 5 0-1,3 15 0 0,11 14 0 33,14 11 0-33,7 12 0 0,10 6 0 2,10 0 0-2,3 4 0 32,8 2 0-31,4 1 0-1,0 7 0 1,7-10 0 2,31-2 0 29,9 4 0-32,13 1 0 0,9 4 0 1,10 0 0 31,-5-9 0-32,8-3 0 0,-1-7 0 1,1-3 0 0,6-2 0 31,-1-17 0-32,-2-3 0 0,1-15 0 1,-3-12 0 31,-5-3 0-31,-11-17 0-1,1-6 0 1,11-4 0 31,-2-15 0-31,19-2 0-1,5-5 0 0,7-10 0 0,6 0 0 32,-1-4 0-31,-1-14 0-1,11-1 0 0,-3-3 0 36,4 0 0-35,2-12 0-1,-13-23 0 0,0-17 0 1,-3-6 0 33,-3-12 0-34,-7-4 0 0,-3-10 0 0,3-12 0 1,-8-18 0 37,3-24 0-38,-6-20 0 0,-4-16 0 0,-14-9 0 1,-7 3 0 35,-10 0 0-35,-11 7 0-1,-7 3 0 0,-2 5 0 0,-11 8 0 34,-3 5 0-33,-12 11 0-1,2 10 0 0,-10 3 0 0,0-3 0 34,0-9 0-33,0-4 0-1,0-6 0 0,-21 0 0 33,-12 0 0-32,-3-2-3-1,-15 12 0 0,-3 16 2 0,-6 18-2 34,-16 15 3-33,-5 10-1-1,-10 2 1 0,-9 4 0 0,-6-4 3 35,-6-2-3-35,-1-1 0 0,-4 1 1 0,2 8-1 4,-2 16 0 30,-6 17 4-34,-3 21-4 0,8 13 3 1,-1 6-3 0,3 13 0 33,-1 31 0-33,-6 10 0-1,2 8 0 0,0 5 0 37,-3 11 0-35,4 17 0-1,-13 10 0-1,2 14 0 0,1 17 0 0,8 16 0 38,12 19 0-38,13 26 0 0,16 18 0 1,15 12 0-1,10 7 0 36,8 1 0-35,12 1 0-1,8-11 0 0,15-5 0 1,13 0 0 33,0 4 0-34,54 8 0 0,53 7 0 0,57-4 0 3,46-8 0 33,52-17 0-36,38-36 0 0,19-40 0 0,13-55 0 0,6-65 0 38,-15-31 0-37,-20-95 0-1,-46-34 0 0,-63-17 0 0,-53 0 0 33,-54 7 0-33,-47 0-6 0,-37 7-68 0,-3 14-68 5,-46 107-116 29,1 17-54-34</inkml:trace>
    </iact:actionData>
  </iact:action>
  <iact:action type="add" startTime="10800">
    <iact:property name="dataType"/>
    <iact:actionData xml:id="d2">
      <inkml:trace xmlns:inkml="http://www.w3.org/2003/InkML" xml:id="stk2" contextRef="#ctx0" brushRef="#br1">25840 7506 171 0,'0'0'616'2,"0"0"-435"-2,0 0-45 0,1 169-64 0,-14-96-23 38,2 13 4-37,-5 8-12-1,7 5 4 0,5-7-18 0,4-17 5 46,0-13 4-46,0-19-5 0,0-10 4 0,23-10-1 0,10-5 2 0,8-1-15 41,14-2-9-41,10-1-1 0,7-3 8 0,15-2-1 0,15-7 1 1,11 2 2 43,12-2-3-44,2-2-2 0,2 0 1 0,6 4 0 0,-9-1 9 0,-1-3-5 41,-8 0-1-40,-1 0-7-1,4 0-3 0,2 0 2 0,9 0-5 39,2 0 3-38,3-7-7-1,-4 1 8 0,4 6-8 1,-1 0 5-1,-3 0-2 39,7 0-2-38,-1 0 0-1,-6 0 1 0,-6 0 0 1,-13 0-1 35,-10 0 0-36,-2 0-2 0,-6 0 0 0,2 0 3 0,0 0-4 40,-4 0-1-39,-6 0 0 0,-3-7-1-1,-3-8-1 0,-1 1 2 0,1-1 1 45,4 2 0-45,2 2 0 0,-3 0 3 0,9 2-2 1,-4 6 0-1,6 3 2 39,-1 0-3-38,-2 0 1-1,3 0 0 0,0 0-2 1,-1 0 1 34,3 0 2-34,3 0-3-1,0-3 0 0,-7 1 0 0,0-4 2 37,-5 3-1-36,3 3-1-1,11 0 2 0,-2 0 1 1,3 0-3 37,-5-3 0-37,2-2 0-1,-7 0-6 0,-9-2 5 0,-4-1-2 4,0 2 3 0,1 2-2 38,7-5 1-42,1 0 1 1,3-3-2-1,0-5 2 0,-2 3-2 3,-9 1 0 31,-4-1 2-34,-8 3 0 0,-8-1-4 0,-7 2 3 38,-14 0-5-37,-9 5 1-1,-8-1 2 0,-6 3-3 1,-2-2-4-1,-1 0-6 32,-1-3-1-32,-3 1 5 0,6 1 5 1,-8 4 1 30,5 0 5-30,-3-1 1-1,3 3 0 0,-1-4 2 32,1 2-2-31,5-2 0-1,10-3-1 0,2-5-3 0,7 0 2 34,-3 8-6-34,3 0 8 0,-4 4 3 0,-5 0-1 34,3 0-1-34,-3 0 1 0,-2 0-2 0,-7 0 0 0,-7 0-2 36,-2 0 2-36,-10 0 0 0,0 0-1 0,0 0 1 0,0 0-8 33,0 0-30-32,0 0-16-1,-6-2-1 0,-22-1 13 3,-8 3 29 29,6-3 9-32,2 0 4 0,5 3 0 0,11-2 0 31,5 2-1-30,7 0 0-1,0-6 1 0,0 6-3 31,0-6 1-30,0-11-2-1,-1-18-6 0,-2-28 0 3,-7-22 10 30,4-18 1-33,-1-9-1 0,-7-6 0 1,7 0 0 3,-10-1-1 28,1 9-4-32,0 13-5 0,-1 11 3 1,2 29-12 32,6 13 6-33,6 19 5 0,3 12 4 0,0 4 4 0,0 6 2 34,0-4-2-34,-1 7 0 0,1 0 1 1,0 0 1 33,0 0-1-34,-3 0 1 0,0 0-1 0,-3 0-1 1,2 0 0 4,-6 19 2 30,-7 24 0-35,-4 13 2 0,10 4 2 0,-7 11-3 34,11 1-2-34,4-1 0 0,-4 2 0 0,7-8 3 1,0-6 0 31,0 3-2-32,-3-4 0 1,0 7-2 0,-7 0 1-1,0-6 0 33,2-5-1-33,0-16-1 0,3-12 1 0,-2-8 1 32,7-14-1-31,0-4-1-1,0 0-1 4,0 0-5-4,0 0-1 31,0 0 2-31,0 0-2 0,0 0 1 0,0 0 7 33,0 0 3-32,0 0-1-1,0 0-2 1,-13 0 0-1,-13 0-6 32,-19-13-90-32,6-27-162 0,19 20 36 1,14-5-296 31</inkml:trace>
    </iact:actionData>
  </iact:action>
  <iact:action type="add" startTime="12563">
    <iact:property name="dataType"/>
    <iact:actionData xml:id="d3">
      <inkml:trace xmlns:inkml="http://www.w3.org/2003/InkML" xml:id="stk3" contextRef="#ctx0" brushRef="#br1">33512 7134 601 0,'0'0'133'33,"0"0"8"-32,0 0-57-1,0 0-61 2,-4 161-3-2,1-73 14 31,-1 14 22-31,4 11-5 0,-5 3 0 1,4-10-13 31,-2-10-7-32,-4-20-16 0,2-20 18 0,-6-15-11 32,3-17-12-32,-2-9 0 0,-6-10-5 0,-8 3-5 33,-13-4 0-33,-10 0 1 0,-13 5-1 0,-12-4 2 0,-17 4 6 34,-11-1 3-34,-7 4 17 0,-19-4 0 0,-9 3 0 33,-19 0 1-32,-20-6-1-1,-14 2 3 0,-5-7 8 0,0 0-14 32,-2 0-3-31,6 0 1-1,-3-20-3 0,13-2 6 4,11 2-8 31,9 3 7-35,5 3-7 0,12 2 0 1,-2 2 0-1,-3-1 0 39,0-5 0-39,-9 3-4 0,-5 1 4 0,3 4 5 1,-9 3-8 35,-1-1-1-35,-5 4 0-1,8 2-5 0,13 0-1 0,11 0-3 34,9 0 6-34,15 0-6 0,4 0 2 1,9 0 0-1,8 0-2 33,5 0 0-33,7 0-5 0,2-12 2 1,-3-2 1 30,1-5-3-31,-13-4 4 0,-11 6-3 1,-12 1 1 2,-5 0 1 32,5 3 0-34,-3-1-3-1,1 6 0 0,-3-1-1 0,1 3 1 33,2 4 0-33,9-4 1 0,13 4 0 0,16 2-1 34,13-5 0-33,7 1 2-1,8 1-1 0,-1 1-1 0,0 2 1 34,-2 0-1-34,3 0 3 0,0 0-2 1,7 0 0 1,6 0-1 32,8 0 1-33,9 0 0-1,10 2-1 1,4-2 0 2,9 3 0 30,0-3 0-33,3 0 1 0,0 0-1 0,0 0 0 3,0 0 0 28,0 0 0-31,0 0-2 0,0-5-6 1,0-33-2 31,0-14 2-32,0-19 7 0,0-16 1 1,0-16-2 32,0-13 1-32,0-10 0-1,-23-2 0 0,-4 17 1 0,6 10 0 33,5 24 0-33,3 25 1 0,11 20-1 1,2 20 0 33,0 12 0-32,0 0 2-2,0 0-1 0,0 0 2 0,0 3 0 38,0 21 0-36,2 13 0-1,14 12-2-1,2 16 0 0,2 16 0 0,-4 15 1 34,3 16-2-34,-2 15 0 0,2-1 0 0,0-5 1 35,-3-9-1-35,-2-16 2 0,2-15-1 0,-4-10-1 1,1-7 0 32,1-11 3-33,-2 1-3 0,4-12 2 0,-3-11-2 2,2-8 0 32,-2-10 2-33,0-4-2-1,11-6 3 0,11-3-2 36,13 0-1-35,13 0 1-1,3 0-1 0,17 0 3 0,12 0 3 3,14 0-2 35,19 0-4-38,9 0 0 0,-2 0 0 0,-10 0 0 1,-17 0 0 44,-10 2 0-45,-6 8 0 0,-11-5 0 0,-3-3 0 0,-4-2 0 0,-4 0 0 41,-7 0 0-41,4 0 0 0,-7 0 0 0,-1 0 0 0,-3 0 0 4,2 0 0 34,5 0 0-37,9 0 0-1,6 0 0 0,8 0 0 0,9 0 0 37,1 0 0-37,-7 0 0 0,0 0 0 0,-8 0 0 0,-4 0 0 42,-7 0 0-40,-3 0 0-2,-1 0 0 0,-6-7 0 1,-1-3 0-1,-2 3 0 43,4 0 0-43,2 4 0 0,7-2 0 0,0 5 0 1,5-5 0-1,7-1 0 39,-5 0 0-39,12-2 0 1,4 3 0-1,8-2 0 0,7 7 0 37,-1-2 0-36,6 2 0-1,-7 0 0 0,-3 0 0 1,4 0 0 1,-5 2 0 45,1 10 0-46,15 2 0-1,0-3 0 0,9-3 0 0,7 4 0 0,3-3 0 42,-5-1 0-41,-1 4 0-1,-16-10 0 0,-7 3 0 1,-15-5 0-1,-7 0 0 34,-11 0 0-34,-1 0 0 0,-4 0 0 0,9 0 0 4,0 0 0 35,6 0 0-39,2 0 0 0,11 0 0 0,-8 0 0 0,-4-2 0 4,-7-3 0 35,-15 1 0-39,-5 4 0 0,-12 0 0 0,0 0 0 1,0 0 0 37,-6 0 0-37,-1 0 0-1,-8 0 0 0,6 4 0 1,-2-4 0 0,5 0 0 38,-4 0 0-39,5 0 0 0,-1 2 0 1,-1 1 0-1,-2 3 0 37,0-1 0-37,-4-1 0 0,8-4 0 0,0 8 0 0,5-3 0 39,-4-1 0-38,-9-4 0-1,-3 0 0 1,-5 0 0-1,-8 0 0 38,-1 0 0-37,-4 0 0-1,-9 0 0 0,-2 0 0 0,0 0 0 2,0 0-54 36,0 0-45-37,-58 13-68-1,30-2-96 0,-7 10-149 0</inkml:trace>
    </iact:actionData>
  </iact:action>
  <iact:action type="add" startTime="16855">
    <iact:property name="dataType"/>
    <iact:actionData xml:id="d4">
      <inkml:trace xmlns:inkml="http://www.w3.org/2003/InkML" xml:id="stk4" contextRef="#ctx0" brushRef="#br1">26617 8400 681 0,'0'0'96'42,"0"0"0"-42,0 0-36 0,-158 182-7 0,98-130-18 1,-4 0 4-1,-8-3-2 39,1 6 0-39,-6-1 2 0,-5 5 5 1,0-2-7-1,-5-5 6 32,0-6-3-32,-7-11-14 0,-3-6-6 0,-6-11-1 37,-1-9-4-35,-6-3-2-2,-11-6 4 0,-9 0-3 0,-11 0 4 40,-9 0 6-40,6 0-5 0,3 0-7 0,4 0 2 0,-1 0-2 0,-8-2 0 34,-2-4 0-34,-6 1-2 0,6 3 3 1,-1-2-1 0,-3 4 2 32,0-6-5-32,-1 1-1-1,3-4 8 0,-7-2-9 32,-7-1 5-32,-13-3-2 0,-18-2-1 1,-18-13-1 0,-16-5 5 37,-12-11 4-38,-5-6-11 0,1-5-5 1,1-5-1-1,18-2 4 34,-3-2 2-34,4 10-3 0,-8 5 2 1,1 10 2 2,-3 7-3 30,10 6 0-33,12 6-3 0,13 5-1 0,16 2 0 4,19 7 3 28,13 3-2-32,16 5 3 0,7-4-2 1,14 4-1 33,5 0 1-33,8 0-1-1,-5 0 1 0,-2 0 2 0,-12 0 2 34,-7 0-3-34,-11-2-1 0,-7-11 0 0,-7 0-2 1,-10 2-1 30,-9 8-1-30,1 3 2-1,-5 0 2 0,6 0 3 32,2 0-4-32,4 0 1 0,-6 0 3 1,2 3 0 31,-9 8-3-31,-7 4 3-1,-10 2 0 1,-2 1-1-1,-5 6 0 38,-5 1-4-37,5 0 0-1,1-3-1 1,5 3 1-1,8 4 0 35,9-4 1-34,11 7 2-1,9 1-2 0,8 3 0 0,6 3 2 37,-2 8-3-37,-2-2 4 0,-1-5 0 0,4 1-1 1,0-8-3 32,-2-5-3-32,-1 0 0-1,-5-5 1 0,-1-1 1 2,6-5 1 30,-1 0 0-32,7-5 1 0,1-5 0 1,2-1 1 3,7-6 2 28,6 0-4-32,3 0 0 1,1 0 1-1,5 0 0 5,-9 0 2 28,8 0-1-33,1 14-2 0,10 9-1 0,7 2 0 32,2 1-2-30,4-1 1-2,7-3 2 1,3 0-1-1,2 1 0 32,0-3 0-32,3 2 0 0,-3 1 2 0,3-6-1 4,6 5 0 29,2-3-1-33,5 1 0 0,6-3 1 0,2-3 1 4,5-5-1 30,3 5-3-34,-5-4-1 0,-6 11 0 0,-7 5 1 4,-9 6 1 29,2 11 2-33,-5 5-1 0,11 5-1 0,5 0 1 5,0 4-4 31,-1-7 0-36,0 1 4 1,1-7 2-1,-10 4-2 0,0 6 1 33,2 3 0-33,0 7-1 0,9-2 1 0,8 2-2 34,2-5-1-33,10-2 2-1,10-18 0 0,5-14-1 0,12-8-2 36,9-8 1-36,4-9 0 0,3 0 1 0,0 0 1 3,0 0-4 28,0 0 1-30,0 0 1-1,0 0 2 0,0 0-3 32,0-9 1-31,7-22-5-1,12-6 5 0,1-8 3 0,8 0 0 37,-5-4 1-37,-6-5-1 0,-3-6 0 1,-4-6-2-1,-5-8 0 34,3-7 2-34,-4-6-1 0,9 7 0 1,-3 16 1 31,-4 20 0-32,-3 23 1 0,-3 13-2 0,0 8 2 2,0 0 1 31,0 19-1-32,-3 32 3-1,-26 14-1 1,2 12-3 0,-4 15 0 30,-2 6 2-31,-3 11-2 1,-5 19 0-1,8 0 0 32,-2 1 0-31,3-16 0-1,4-29 1 0,7-19 0 33,2-26-1-33,10-14 1 0,2-14 1 0,7-11 1 1,0 0 9 31,16 0 1-31,39-19-1-1,27-13 4 0,17-3 10 32,13 3 0-32,-1 0 0 0,-1-5-4 0,-10 0-8 2,-13-5-9 30,-13 3-5-31,-5-1-2-1,-13 1 1 0,-4 5-1 35,-7 1-4-35,-1-1-17 0,8-3-53 1,7 3-89-1,-44 28-139 3,11-2-107 35</inkml:trace>
    </iact:actionData>
  </iact:action>
  <iact:action type="add" startTime="19579">
    <iact:property name="dataType"/>
    <iact:actionData xml:id="d5">
      <inkml:trace xmlns:inkml="http://www.w3.org/2003/InkML" xml:id="stk5" contextRef="#ctx0" brushRef="#br1">19600 8634 181 0,'0'0'134'2,"0"0"-29"-2,0 0-9 30,0 0-10-30,0 0-15 1,0 0 22 33,0 0 15-33,23 0-5-1,-20 0-9 0,-3 0-10 0,0 0-16 35,0-4-15-35,-3 1-16 0,-42-7-22 0,-23 3-10 0,-5 1 18 35,-9 6-13-35,8 0-4 0,-6 0-3 1,7 13 10-1,10 14-3 33,-3 7 5-33,3 10 2 0,6 7-2 0,5 13 6 5,8 14-2 31,7 4 6-36,2 14-2 0,10 8-4 1,5 9-4-1,6 11-1 34,5 9 1-34,4 6-7 0,5-1-1 0,0-6-2 32,0-9 0-31,0-12 5-1,0-5 0 0,-2-12-1 2,0-11-6 37,-7-19 2-38,7-16-5-1,0-22 2 0,-1-18-1 0,3-8-1 33,-3 0 0-33,3 0-1 1,0 0-1-1,-8-4-1 0,3-43-4 32,-15-22 7-31,-8-15 2-1,-3-12-2 0,-10 0 0 5,0 9 0 28,5 13 0-32,-4 13 0-1,9 14 0 1,2 7 0 0,4 11 0 35,10 10 0-36,6 8-3 0,6 8 3 0,3 0 0 33,0 3 0-32,0 0 0-1,0 15 3 0,0 41 4 0,0 19 38 35,0 13-26-34,7 7 0-1,24 0 10 0,-5-2-4 0,7-11 9 33,-3-14-3-33,-1-16-5 0,3-15 2 1,5-14-2 2,3-9 1 33,8-14-6-35,22 0-9-1,9-20-5 0,13-39-1 0,3-17-1 39,2-21 4-38,1-11 7-1,-17 10-11 0,-18 16-5 0,-10 23 0 36,-23 20 0-36,-12 13 0 0,-3 9 0 0,-10 12 0 0,-5 5 0 41,0 0 0-40,0 0 0-1,0 0-106 0,0 15-80 0,0 7-104 42,0 13 76-42</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2:05:37.071"/>
    </inkml:context>
    <inkml:brush xml:id="br0">
      <inkml:brushProperty name="width" value="0.05292" units="cm"/>
      <inkml:brushProperty name="height" value="0.05292" units="cm"/>
      <inkml:brushProperty name="color" value="#FFC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
    <inkml:brush xml:id="br5">
      <inkml:brushProperty name="width" value="0.05292" units="cm"/>
      <inkml:brushProperty name="height" value="0.05292" units="cm"/>
      <inkml:brushProperty name="color" value="#00B0F0"/>
    </inkml:brush>
  </inkml:definitions>
  <iact:action type="add" startTime="2761">
    <iact:property name="dataType"/>
    <iact:actionData xml:id="d0">
      <inkml:trace xmlns:inkml="http://www.w3.org/2003/InkML" xml:id="stk0" contextRef="#ctx0" brushRef="#br0">12890 4222 438 0,'0'0'419'1,"0"0"-239"34,0 0-13-34,0 0-54-1,159 0-34 0,-113 0-28 1,2-4-16 37,-4-1-1-38,-7-3-2 1,-5 3 0-1,-11 3-9 1,-11 0 7 37,-4 2 26-38,-6 0-8 0,0 0-11 1,0 0-7-1,-48 2-12 4,-45 29-10 32,-36 9-6-36,-15-5-1 0,2-3-1 1,11-7 0-1,19-8 0 39,19-6 1-39,28 0-2 0,21-2 1 0,21-6 0 0,17-3 0 6,6 0 1 34,0 0-1-39,64 0 0-1,29 0 4 0,27 0-1 1,14-6-2 38,-10 6-1-38,-16 0 1-1,-24 0 2 0,-25 0 4 0,-24 0 4 0,-19 6 3 36,-13-6-2-35,-3 3-5-1,-13-1-7 1,-50-2-2-1,-28 3-2 36,-13 0 4-36,7-1 1 0,7 7-1 0,23-3 1 1,22 3 1 38,16-2-2-39,25-3 1 0,4-2-1 0,0-2 1 0,40 0 2 6,46 0-1 33,37 0-2-39,6 0-1 0,-12 4 1 0,-28 1 0 0,-43 3 0 38,-28 0 0-38,-18-1 4 0,-12-2-4 0,-52 0-1 1,-26-2-8 36,-13-3 7-37,9 0-2 0,15 0 1 1,15-6 0-1,23 1 1 2,21-1 0 38,13 3 0-40,7 2 2 0,0-3 0 0,32-5 2 1,40 3 3 40,25 5-4-41,10 1 2 1,-2 0-1-1,-26 0-1 0,-26 5 3 1,-29 6-1 36,-24 1 5-37,0 1 2 0,-59 11-7 1,-32 6-3-1,-23 1-4 39,13-4 3-38,14-4 1-1,20-3-1 0,34-8 3 0,10-7 0 39,23-3-2-39,0-2 1 1,0 0 1-1,33 0 0 0,16 0-2 1,-2 0-2 40,-9-2 2-40,-18 2-2-1,-13 0-12 0,-7 5-46 1,0 41-86 2,-4-21-163 33,-17 5-164-36</inkml:trace>
    </iact:actionData>
  </iact:action>
  <iact:action type="add" startTime="7486">
    <iact:property name="dataType"/>
    <iact:actionData xml:id="d1">
      <inkml:trace xmlns:inkml="http://www.w3.org/2003/InkML" xml:id="stk1" contextRef="#ctx0" brushRef="#br0">5130 6298 877 0,'0'0'140'2,"0"0"-80"-2,0 0 44 34,0 0-47-33,0 0-26-1,0 0 10 0,0 0-9 0,-63-27-18 38,23 27-6-38,0-1-6 0,4 1 1 0,-5 0 0 1,5 0 2 32,7 7 6-33,1 8-1 0,8 5 4 0,-3 0-1 31,8 0-1-30,1 4-5-1,1 5 2 0,7 4-3 0,0 7-1 31,3 4 3-31,3 6-2 0,0 4-1 1,0 2 4 31,0 0 0-32,0 2-3 0,0 3 0 0,0-4-1 3,3-8 2 31,6 1-3-34,-6-4 1 0,-2-3-1 1,2-4 0 2,-3-9-1 31,0-8 0-34,4-7-1 0,-4-7-1 0,0-4 0 34,0-4-1-34,0 0 0 0,0 0-2 0,0 0 1 0,0-7 1 32,0-23 1-31,-8-7 1-1,-11-2-2 0,-6 0 0 33,-4-1 1-33,2 1 0 0,-5 6-2 1,7 4 1-1,2 7-1 32,7 5 0-32,4 6 1 0,7 4-3 1,5 7 3 31,0 0 2-31,0 0-1-1,0 0 0 1,0 0 1-1,0 0-1 30,0 18 6-30,0 16-5 1,0 2 0-1,1 3 8 32,14-6 13-32,-2-1 0 0,4-7 2 0,-3 0 3 32,11-3-7-30,-3 3 5-2,1-5-3 0,0 1-3 1,-5-8 0 30,0-4-1-31,7-9-4 0,3 0-6 1,12 0-4 4,8-34-5 30,4-20 0-35,5-7 1 0,-5-9 0 0,-7 6-1 3,-3 7 0 29,-9 9-1-31,-1 9 2-1,-3 5-2 0,-1 5 0 3,4 12-16 30,-3 7-72-33,-18 10-116 0,-4 0-110 0</inkml:trace>
    </iact:actionData>
  </iact:action>
  <iact:action type="remove" startTime="10034">
    <iact:property name="style" value="instant"/>
    <iact:actionData xml:id="d2" ref="#d1"/>
  </iact:action>
  <iact:action type="add" startTime="10039">
    <iact:property name="dataType" value="strokeEraser"/>
    <iact:actionData xml:id="d3">
      <inkml:trace xmlns:inkml="http://www.w3.org/2003/InkML" xml:id="stk2" contextRef="#ctx0" brushRef="#br1">11464 11291 725 0,'0'0'102'7,"0"0"-56"-7,0 0 2 0,0 0-25 0,0 0-22 2,0 0-1 37,-30 17-27-37,24-9-51-1,-1 4-251-1</inkml:trace>
    </iact:actionData>
  </iact:action>
  <iact:action type="add" startTime="14454">
    <iact:property name="dataType"/>
    <iact:actionData xml:id="d4">
      <inkml:trace xmlns:inkml="http://www.w3.org/2003/InkML" xml:id="stk3" contextRef="#ctx0" brushRef="#br2">10810 6401 229 0,'0'0'187'2,"0"0"-40"-2,0 0 0 0,0 0-19 35,0 0-23-34,0 0-26-1,0-19 0 0,0 19-9 1,0 0-29 31,-3 0-3-32,-7 23-4 0,-6 12-22 0,-11 5 12 0,0 5-9 32,-6-6-11-32,-4 0 4 0,1-9-2 1,-4-3-5 37,-1-5 0-38,-3-2 2 0,-3-3-2 0,-3-4 0 0,-9 2 2 33,-6-3 10-33,-5 1-2 0,-1-2 4 1,-12 1 4 1,-1-7-7 36,-10-5-3-36,-6 0 1-2,-7 0-2 0,-3 0 3 0,2-7-7 38,1-10 9-38,6-3-6 0,-2 2 2 0,-7 7-4 1,5-1 0 35,-5 11-1-35,3-3-1-1,2 4 0 0,5 0 4 0,3 0 1 4,5 0-2 31,0 0-3-34,4 0-2-1,-5 0 3 1,0-8-2-1,6-6 0 37,3 0-2-37,7-3 0 0,8 1 0 0,2-1 0 0,9-4 0 33,-1-1 0-33,-1-7 0 0,-3 2 0 0,-6-7 0 36,-3 6-2-35,-2 11 2-1,-7 9 0 0,1 8-1 0,0 0 0 34,-4 6 1-34,5 21 0 0,2-3 1 1,9 0 1-1,4-4-2 35,7-7 0-35,1 3 0 0,2-8 0 0,-4 0 0 34,-1 4 0-34,1 5 1 0,-10 3-2 0,7 2 2 0,-3 0-1 34,7-5 1-33,14-4-1-1,10-1-1 1,5-6 1-1,12 0 0 31,5-5-2-31,0 5-2 1,1 0 2-1,2-1 0 32,0 5 2-32,0 3 3 0,-1 4-2 1,6 0 1 31,-6-6-2-31,8 0 0-1,1 1 1 0,0 5 1 0,0 4-2 33,0 2 0-32,0 8 1-1,14 0 0 0,10 3-1 34,-6 2 1-33,-5-1-2-1,-1-1 1 0,-6-2 0 0,-2 0-1 32,-4-5 0-32,0-10 2 0,0-7-1 1,0-8 0 33,0-2-1-34,0 0 1 0,0 0 0 0,0 0 0 0,0 0-2 35,0-19 2-35,0-9 0 0,-17-4 1 1,1 1-1-1,-4-3 0 32,-1 3 0-32,4 7 0 0,-2-4-1 1,5 2 1 33,-2 1-1-34,3 3-2 0,1 1-2 0,0 8 1 0,8 3 0 32,0 7 0-32,4 3-1 0,0 0 1 0,0 0 1 36,0 0 3-36,-3 0 0 0,3 0 1 0,0 0 2 1,0 0-3 35,0 0 3-36,0 9-3 0,0 17 2 1,0-1-1-1,0 3-1 32,0-2 0-32,0-3 0 0,0-5 2 0,0-3-2 34,0-7 3-34,0 1-3 0,0-7 1 1,0 4 0-1,0-3 2 34,0 1 0-34,0-3-2 0,0 2 0 1,0 3 0 2,0 1-1 33,0 3 0-36,0 1 0 0,0-2 1 1,0-7-1-1,0-2 0 30,0 0-1-30,0 0-1 1,0 0 1-1,0 0-2 32,0-2 2-31,0-18 1-1,0 1 0 1,-9-4 0 33,0 1 0-34,-7-6 0 0,0-4 0 0,-4-7 0 0,3-3 0 38,1-4 0-37,4 2 0-1,-4 4 1 0,5 7-1 0,6 12 0 36,-2 11 0-35,7 7-1-1,0 0 1 0,0 3 0 0,0 0 0 39,0 0 0-39,0 0 0 0,-3 0 2 1,3 0-2-1,0 0 0 40,0 0 2-40,0 0-1 0,0 0-1 0,0 0 2 0,0 0-3 1,0 0 1 35,0 3 0-36,0 14 0 0,0 2 1 0,0 9 0 1,15 6 0 33,9 0 4-34,4 9-1 0,4 4 6 0,0 9-2 4,8 1 2 35,-4 0-2-39,-2-10-1 0,-7-9 3 1,-3-9 8-1,-8-15 1 46,-3-3 0-45,-2-11-9-1,8 0-4 1,-2 0-4-1,9 0 2 1,2-11-2-1,1-15 1 37,1-4 4-37,5-2 1 0,1 0 3 0,4-2-1 0,0-1 0 38,1-1-3-37,-8 8 0-1,-2 3-2 0,-8 8-3 0,-6 4-1 41,-4 0-1-41,-6 9 1 0,-2 1-1 0,-5 3 0 0,0 0 0 4,0 0 2 36,0 0 1-40,0 0 1 0,0 0-3 0,0 0 2 1,0 5 2 33,-35 18 1-33,-23 13-4-1,-9 3 0 0,-9 4 1 0,-1-2-1 36,4-4-2-36,8-9 0 0,11-3 0 0,12-8 0 0,15-5 0 41,11-7-5-40,11-2-21-1,5-1-70 0,0-2-100 0,5 0-154 44</inkml:trace>
    </iact:actionData>
  </iact:action>
  <iact:action type="add" startTime="18537">
    <iact:property name="dataType"/>
    <iact:actionData xml:id="d5">
      <inkml:trace xmlns:inkml="http://www.w3.org/2003/InkML" xml:id="stk4" contextRef="#ctx0" brushRef="#br3">8227 6061 426 0,'0'0'330'4,"0"0"-209"26,0 0-16-29,0 0-56-1,0 0-12 0,0 0-9 2,20 175-3 30,-17-136 10-32,4 1 5 0,3 1 6 1,6-1 11 31,9-1 0-32,4 0-7 0,8-5-22 0,4 0-8 31,4-7-6-31,-2 2-4 0,-1-9-4 1,5-5 3 37,6-5-5-38,3-3 1 0,1 0-4 0,7 1 3 0,0 1-3 34,0 2 4-33,-3 3 1-1,-2 2-6 0,-2 5 9 0,6-1 1 3,-2 2-8 30,9 3 0-32,-2 9 5-1,3 4-6 0,2 6 2 37,-5 3 1-36,0 3-4-1,-4 2 6 0,-11-2 1 1,-2 7-3 33,-6-1 5-34,-5 2 1 0,-5-2-6 0,-4-1 1 0,-5-14-3 5,-9-5-1 31,-4-9-1-36,-6-14 2 0,-4-4-1 1,2 3-1 2,1-2 0 33,-6 7 1-36,0 1 0 0,0-8-1 0,0-1 1 0,0-7-1 35,0-2 0-34,0 0 0-1,0 0 0 0,0 0-1 2,0 0 1 30,0 0-4-31,0 0 2-1,0 0-2 0,0-6 1 32,-31-19 1-32,-5-6 2 0,-5-7 0 0,-7-8 0 33,-7-2-1-32,-6 4 1-1,-2-1 0 0,6 8 0 0,12 15-5 35,13 8 1-33,12 6 2-2,13 8 1 0,7 0 0 0,0 0 1 33,0 0 2-33,0 0 2 0,0 0 1 1,0 13 13 2,32 21-11 30,8 5 1-33,4 3 12 0,1 3 1 0,7 0 3 36,-7 3-2-35,-6-6 0-1,2-3-6 0,-11-13-3 0,-10-9 1 32,-7-12-2-31,-3-3 4-1,-10-2-3 0,11 0-6 1,5 0-2 33,8-27 0-33,12-20-2-1,5-19 1 1,2-11 4 0,1 0 0 34,-8 6 0-34,-8 19-3-1,-8 15-2 0,-7 17-2 32,-6 9 1-32,-2 8-2 0,-4 3-6 0,2 0-43 5,7 0-103 28,-8 0-89-33,6 9-156 0</inkml:trace>
    </iact:actionData>
  </iact:action>
  <iact:action type="add" startTime="23725">
    <iact:property name="dataType"/>
    <iact:actionData xml:id="d6">
      <inkml:trace xmlns:inkml="http://www.w3.org/2003/InkML" xml:id="stk5" contextRef="#ctx0" brushRef="#br4">7165 7677 154 0,'0'0'422'6,"0"0"-261"30,0 0 11-35,0 0-59-1,171 3-33 1,-150 9-15-1,-7-3-24 37,-1-1-3-37,-10-6-3 0,-3 3-3 1,0 10 4-1,-24 0-27 39,-46 4-4-39,-29-6-5 0,-12-8 2 1,-1-1-1-1,9-1-2 45,19 0-1-45,20 2-1 0,21 0-4 0,20-1 0 0,10-4 2 0,13 0 3 38,0 0 2-38,0 0 4 0,40 0 5 0,36 3 20 0,16 2-22 3,14 0-1 37,-6 4 2-40,-20 2 3 0,-28 0-1 0,-23-2 1 1,-22 0 4 41,-7-4-3-41,0 3-12-1,-36 6 0 0,-28 1-13 1,-12 2 13-1,0-4 3 38,7 2-3-38,12-1 1 0,21-2-2 0,17-8 1 1,10 2 0 2,9-6 1 30,0 0 7-33,0 5 16 0,32 5 4 1,26 3-3 34,16 7-15-35,3-1-7 0,-18 1 0 1,-17-3 0-1,-15-9-2 31,-25 1-1-30,-2 2-2-1,0-2-5 0,-46-1-32 33,-21-3-27-33,-4-5-2 0,38 0-86 0,4 0-87 3</inkml:trace>
    </iact:actionData>
  </iact:action>
  <iact:action type="add" startTime="24787">
    <iact:property name="dataType"/>
    <iact:actionData xml:id="d7">
      <inkml:trace xmlns:inkml="http://www.w3.org/2003/InkML" xml:id="stk6" contextRef="#ctx0" brushRef="#br4">11932 7877 127 0,'0'0'149'2,"0"0"20"-2,0 0 44 34,0 0-37-34,0 0-55 0,0 0-23 1,0 0-17 33,40-13-18-34,-17 13-7 0,18-4 7 1,18 1-16-1,18 1-35 34,4 2-3-34,-1 0 4 0,-3 0-5 0,-15 0-3 0,-13-4 2 43,-17 4-1-43,-11 0 0 0,-14 0-3 0,-7 0 1 1,0 0-4 33,-48 0 0-34,-29 0-28 0,-26 0 23 0,-7 0-2 1,3 0-8 35,10 4 3-36,26-2 5 1,21 5 0-1,26-7 4 0,18 0 2 39,6 5 1-39,0-5 2 0,28 0 2 0,35 0 17 1,21 0-5 2,5 0-16 31,-8 0 4-34,-24 8-1 0,-23 0 6 0,-22 9 4 4,-12 7-5 28,0-5-5-32,-20 1-3 0,-21-7-19 1,-1-5 3 31,4 1 6-32,18 3 8 0,4-5 2 1,9 2 3 0,7 0-1 32,0 5 3-33,20-1 8 0,24-1-1 0,-1-4-8 4,-5-6-4 28,-18 1 0-32,-4-3 1 0,-16 7-1 1,0-6 0 3,-13-1-16 29,-48 4-66-33,22-2-120 0,-9 4-66 0</inkml:trace>
    </iact:actionData>
  </iact:action>
  <iact:action type="add" startTime="28325">
    <iact:property name="dataType"/>
    <iact:actionData xml:id="d8">
      <inkml:trace xmlns:inkml="http://www.w3.org/2003/InkML" xml:id="stk7" contextRef="#ctx0" brushRef="#br2">4732 9668 522 0,'0'0'169'1,"0"0"-63"0,0 0-8-1,0 0-16 32,0 0-18-32,14 17-4 0,-14 13-21 0,7 9 2 1,-7 11-2 30,3 15 8-31,0 6 17 0,-1 7-21 0,3 1-9 34,-5-9-8-34,0-9-7 0,0-14-4 0,0-15-7 34,0-11-3-33,0-10-1-1,0-9 0 0,3 1 0 0,-3-3 4 34,0 0 13-34,0 3 7 0,0-3-2 0,3 3 6 1,10 4-1 31,2 3 0-32,11 4 0 0,4-6-29 0,4-3 2 32,9-1 0-32,5-4-1 0,6 0 0 0,2 0 2 33,4 0 10-33,0 0 6 0,9 0 1 0,6 3 10 1,5 6-12 32,1-8-8-33,0-1-6 0,3 0 4 0,5 0-5 3,-1 0-4 31,8 0 4-34,1 0-3 0,-6 0 4 0,2 3 1 35,-6 3 3-35,-3-1-1 0,-10 1-3 0,-5 1 0 0,-2-3 0 36,-10-4-1-36,-2 0-5 0,-6 0 3 0,-1 0-2 0,-8 0 0 33,-11 0 1-32,-5 0-1-1,-1 3-1 1,-6 7 3 32,6-5-1-33,-7 0 1 0,-7 0 0 0,4-1-1 0,-7-2-1 33,-5 1 1-32,8 0-2-1,-9-3 0 0,0 0 2 33,0 0-1-32,0 0-1-1,0 0 0 0,0 0 0 0,0 0-1 34,0-8 0-34,3-41-2 0,-3-15-1 0,4-22 4 34,-4 2 1-34,0-4-1 0,0 3 0 0,0 9-1 0,-3 20 0 32,-10 18 1-31,9 18-8-1,-6 16-47 1,10 4-51 34,0 17-87-35,0 14-25 0,0 11-38 0</inkml:trace>
    </iact:actionData>
  </iact:action>
  <iact:action type="add" startTime="29912">
    <iact:property name="dataType"/>
    <iact:actionData xml:id="d9">
      <inkml:trace xmlns:inkml="http://www.w3.org/2003/InkML" xml:id="stk8" contextRef="#ctx0" brushRef="#br2">23980 9481 479 0,'0'0'340'44,"0"0"-156"-43,0 0-61-1,0 0-47 0,0 0-9 0,20 159-18 0,-20-96-14 40,0 11-12-39,0 2 4-1,0-4-5 0,0-4 2 1,5-3-11 35,-5-14 2-35,5-13 6-1,-2-9 0 0,0-12-5 0,2-9 2 36,-1-3 1-35,8-1 5-1,5 4 3 0,6-3-1 0,10 3-7 41,14 1-1-41,9-6-4 0,13 3 5 0,10-4-5 1,11 4 5-1,10-3-6 6,16 3 2 36,1-4 1-42,4 2-5 0,-5-4-7 0,-3 0 2 0,-2 0 8 41,7 0 4-40,5 0-7-1,-7 3-3 0,-7 1 3 0,-6 5-4 0,-9-4-1 36,-10 4-3-36,-10-4 1 0,-5 1-4 1,1 0 1-1,-5-1 1 39,3 1-2-38,-4-4 1-1,-3 7-1 0,0-3 3 0,-2 1-3 39,-11 2 1-39,-3-3-1 0,-10 3 1 0,-18-3-1 0,-5-6 0 4,-11 2 0 29,-1-2 0-32,0 0-2-1,0 0 0 0,0 0 0 36,0 0-1-35,0 0 0-1,0-5-1 0,0-44-1 0,0-28-4 4,0-22 8 38,-4-10 0-42,-5 4 1 0,8 16 0 0,-5 13 0 0,2 22 0 45,1 23-19-43,-7 24-52-2,-6 7-59 0,0 47-45 0,9 0-57 0,2 18-219 0</inkml:trace>
    </iact:actionData>
  </iact:action>
  <iact:action type="add" startTime="33107">
    <iact:property name="dataType"/>
    <iact:actionData xml:id="d10">
      <inkml:trace xmlns:inkml="http://www.w3.org/2003/InkML" xml:id="stk9" contextRef="#ctx0" brushRef="#br5">7574 9766 510 0,'0'0'242'2,"0"0"-92"-2,0 0-18 35,0 0-73-34,0 0-11-1,0 0-9 1,10 33 1-1,-7-4 3 37,-1 1 1-37,2 4 2 0,5-1 2 0,7 4-8 0,0-1 2 33,7 4-25-33,4 2 15 0,7 0-10 0,1 5-9 38,7-6 5-37,-2 0 2-1,-1-9-1 0,2-10 3 1,7 1-3 0,0-4 3 34,7-3-10-35,5 2 5 0,14-6-5 1,0-4 8 32,12 2-4-33,2 2-5 0,9-4 1 0,2 3-3 0,0-8 1 34,1-3 2-33,4 0-4-1,0 0 4 0,8 0-2 34,-8 0-2-34,9 0 0 0,-1-5 0 1,1-6 0-1,-4 0 1 2,-6 4-2 34,-9 7-4-36,-10 0 6 0,4 0-4 0,1 0-1 4,4 0-1 30,7 0-2-34,-5 0-1 0,2 0 1 0,-1 0 1 3,-3 0 0 31,-2 0 1-33,-4 0 1-1,0 0 1 1,-3 9 0-1,3 2-3 32,6-7 1-32,-3-1-2 0,5-1 0 0,-2-2 1 32,-4 0 0-31,-1 0-2-1,-7 0 1 0,3 0 1 33,3 2-1-33,-1 4 1 0,-2-3 0 0,0 1-2 1,-4 1-2 31,1 3 0-31,3 3-2-1,-7 1 3 1,7-1 0 30,-2-4 0-31,0-3 0 0,2 2 1 1,1-6 0 2,-4 0 0 30,-1 0 0-33,0 2 0 1,-3 1 0-1,1 3-2 3,5-4 2 31,-2 2 0-34,-2 1-1 0,5 3 2 0,-2 4 0 3,5-4-1 29,-3 1 0-32,1-1 0 0,-1-3 1 1,-4 4 0 2,-3-1-1 34,-2-8 0-37,-2 0-1 0,-1 0 1 1,-4 0 0-1,5 0 0 31,-2 0-1-31,0 0 1 0,-4 0-2 1,-7-10-4 32,-3-7 3-33,-2-3-4 0,-6-2 2 1,3 7 0 32,2 4 2-33,4 5 0 0,3 6-2 0,4 0 0 0,2 0 1 34,-2 10 0-33,-5 9 1-1,-1-3 0 0,-11 13 2 34,-2 8-3-33,-5 7 0-1,-15 13-1 0,-3 0 5 0,-6 2-3 4,1-4 2 31,-8-16 1-35,-1-14-1 0,-2-9 1 0,-3-6 0 2,-4-10-1 31,5 0 1-32,-5 0-3-1,1 0-2 0,6-6-8 35,9-39-2-35,2-17 12 0,8-7 1 0,-6-2-1 0,3 11 3 33,-2 15 0-33,-4 11-1 0,-4 15 1 0,-3 11 3 33,0-1-1-32,6 6-2-1,-1 1 1 0,8-4-1 0,3 6 0 33,4 0 1-33,4 0-1 0,6 0 1 0,7 0-1 4,9 0 0 28,8 0 2-31,9 0-2-1,8 0 0 0,0 0 0 36,9 0 1-36,-3 0-1 0,0 0 1 0,5 0 0 0,-3-5-1 33,1-12 0-32,-11 0 0-1,-7 6 0 0,-9 2-1 32,-6 6 1-31,-4 3-3-1,-2 0 1 0,1 0 0 0,-4 0 1 33,3 0 0-33,0 3-1 0,1-3 2 1,9 0-1 2,-2 0 2 29,1 0-2-32,-2 9 2 0,2 2-3 1,-3 0 2 2,-3 6 0 34,-2-6 0-36,-3 4-1-1,-4-7 1 0,1-6 0 0,-1-2 0 38,5 0-1-37,-3 0 1-1,6 0 0 0,-6 0 1 0,1 0-2 35,0 7 1-35,1 1 0 0,-1 2 0 0,4-1 1 3,5 2 0 30,0-2-1-33,-1-1 0 0,-1 1 0 1,-3-7 0 0,2 1 1 33,-3 0-1-34,-2 2 0 0,-1 0 0 1,-5 10 0 32,4-3-1-32,-1 1 1-1,6-2 0 0,3-1 0 0,3 1 0 34,6-2 0-34,-2 1 0 0,5 7 0 1,-7 1-3 32,0-1 2-33,-7-4-1 0,-1-7-2 1,-6-5 4-1,-5-1-1 35,2 0 1-34,4 0-2-1,-4 0 2 0,2 0 0 1,-1 0 0 32,-1 0-1-33,3 20 1 0,1 0-2 1,1 4 2 0,-2-7-1 31,5-4 1-32,1-5 0 0,-1-5 0 1,-5-3 0 31,5 0-1-32,-2 0 1 0,-1 0 1 1,-5 0-1 2,-2 0 0 32,2 0 0-35,2 0 0 0,-3 0 0 0,-2-3 0 3,0-5 0 33,4 2 0-36,-8 4-1 0,2 2 1 0,-11 0 0 0,-1 0 1 34,-1 0-1-34,4 0 0 0,4-12-1 1,11 2 1 33,2-3 0-34,5 2 0 0,2 7 0 1,-3 4 0-1,0 0 0 32,-3 0-1-32,-4 0 1 1,-5 0 0-1,-8 4-2 32,4 0 2-31,-4-2 0-1,6-2 0 0,5 3-1 0,0-1 0 34,-2 2 1-31,1 5-1-2,1-1 0-1,2-3-1 0,7 4 2 35,6-7-1-35,5 4-4 0,1-4-1 0,-1 4 1 2,-9 0 2 31,5-1 1-33,-9 1-1 0,-3-4 0 1,-6 3 3 33,2-5-1-33,-1 0 0-1,4 0-1 0,-1 0 1 0,1-15 0 33,2-14-1-33,-3-4 0 0,2-6-1 1,-1-4 2 32,-5 4 1-33,4-3-2 0,4 0 1 0,1 0 1 0,4-4-3 38,-4 4 2-37,0-5-1-1,4 0-3 0,1-2-4 0,-5-1 0 33,-1 3 6-32,-1 2 3-1,-5 2-2 0,-15 6-2 0,-3-5-6 35,-9-15-12-33,-6-20-16-2,-6-34-6 0,1-13-6 0,10 16-1 34,8 31-34-34,9 60-45 0,-20 23-4 1,6 58-124 3</inkml:trace>
    </iact:actionData>
  </iact:action>
  <iact:action type="add" startTime="39264">
    <iact:property name="dataType"/>
    <iact:actionData xml:id="d11">
      <inkml:trace xmlns:inkml="http://www.w3.org/2003/InkML" xml:id="stk10" contextRef="#ctx0" brushRef="#br5">12855 15210 746 0,'0'0'136'33,"0"0"8"-33,0 0-37 0,161 0-32 0,-70 0-9 31,38-7 0-31,23-1-6 0,28 8-3 0,4 0-3 33,10 2-2-33,8 31-1 0,15 11-5 1,4 0-7-1,8-2 2 38,16-7-21-38,10-13-14 0,23-14 10 1,13-8-11-1,-9 0-2 34,-14-8 1-33,-12-21 1-1,-22 4 3 0,-15 0 0 0,-16 3 9 38,-11 2-9-38,-8-2-4 0,6-2 4 0,-1-1-3 0,-10 0-3 34,-9 5 0-33,-22 9 1-1,-15 9 0 0,-24 2 0 32,-16 0-3-31,-25 0 4-1,-12 0 1 0,-25 0-1 0,-7 0-1 31,-15 2 1-31,-6 1-1 1,-3 0-3-1,0 0 1 34,0-3 0-34,0 15-2 0,0 4 0 0,-27 9 0 0,-30 11 1 32,-24-2 0-31,-32-5-2-1,-41 2 2 0,-36-7-2 34,-39-16 2-34,-40-6 0 0,-24-5 1 0,-41 0 1 0,-28 0 0 35,-29 0 10-34,-24-8 1-1,1-4-12 1,21 10 6-1,23 2 6 31,21 0-1-31,27 0 2 0,9 14-8 1,20 11-6 31,26-3-3-32,32 7 0 0,38 1 2 1,35 2-1 31,34-4 1-32,40-1-3 0,31-13 1 0,30-1-4 4,17-11 0 28,10 1 0-32,14-1 2 0,73 4-1 0,74-6-7 3,70 0 6 29,66 0 6-32,27 0 0 0,26 0 1 1,-5-13 4 34,-16-4-1-34,0-10-3-1,-12-6 0 0,-2-4-4 0,-11-5 3 34,-34 5 1-34,-24 5 0 0,-31 15 2 1,-18 14 1-1,-16 3 1 32,-21 0-1-31,-23 0-3-1,-29 0-3 0,-19 0 3 33,-28 0 0-33,-24 0 1 0,-20 0 1 0,-17 0-2 3,-46 11 0 29,-79 20-2-32,-82 11-7 0,-72-7 9 1,-54-3 2 32,-32-17 0-33,2-11-2 0,28-4-3 0,56 0 1 0,61 0 2 34,57 6 4-34,61 6-1 0,53-7 0 1,47 3-2 32,33 4-1-32,122 5 0-1,99 0-3 0,79 0-4 0,25-4 3 33,-13-1-2-33,-52-2 4 0,-76 11 2 0,-65 2 2 36,-66-2 1-36,-44-3-3 0,-41-5 0 0,-12 0-4 0,-92-9 0 4,-52 2-10 33,-48-3 8-36,-28-3 0-1,7 0 5 1,25 6 1-1,43 5 1 31,59-5 1-30,50-1 6-1,37-2-3 0,23-3 6 33,100 0-1-31,61 3 4-2,48-1-10 0,-12 5-4 0,-48-6-4 35,-66 3-15-35,-55-1-18 0,-41-3-56 0,-24 9-87 3,-32-4-103 32,-5 5 68-35</inkml:trace>
    </iact:actionData>
  </iact:action>
  <iact:action type="remove" startTime="42855">
    <iact:property name="style" value="instant"/>
    <iact:actionData xml:id="d12" ref="#d11"/>
  </iact:action>
  <iact:action type="add" startTime="42863">
    <iact:property name="dataType" value="strokeEraser"/>
    <iact:actionData xml:id="d13">
      <inkml:trace xmlns:inkml="http://www.w3.org/2003/InkML" xml:id="stk11" contextRef="#ctx0" brushRef="#br1">22946 20043 563 0,'0'0'175'10,"0"0"-83"-8,0 0 44-1,0 0-61 38,0 0-35-38,0 0-29-1,0 0-11 0,-19-7-6 0,6 7-35 2,6 0-196 39,0 0-344-40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2:05:37.071"/>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7030A0"/>
    </inkml:brush>
    <inkml:brush xml:id="br5">
      <inkml:brushProperty name="width" value="0.055" units="cm"/>
      <inkml:brushProperty name="height" value="0.055" units="cm"/>
    </inkml:brush>
  </inkml:definitions>
  <iact:action type="add" startTime="3468">
    <iact:property name="dataType"/>
    <iact:actionData xml:id="d0">
      <inkml:trace xmlns:inkml="http://www.w3.org/2003/InkML" xml:id="stk0" contextRef="#ctx0" brushRef="#br0">1166 9766 562 0,'0'0'293'11,"0"0"-162"-7,0 0-29 4,0 0-15-2,0 0-3 2,0 0-9 0,0 0-35 0,201-19-6-2,-102-7-1 2,14-5-10 1,15-11 3-1,6-3-2-3,7-9-1 3,2 1-3 0,-15 2-9-2,-6 10-6 2,-18 6-2 5,-26 9 9-8,-20 8-2 4,-17 3-4-3,-19 8-1 2,-9-1-1 0,-12 6-4-1,-1 2 3-2,0 0 1 4,0 0-4-2,-64 0-5-1,-44 0 5 4,-37 0 0-2,-28-3 4 1,-6-10-4-3,-10-8-1 1,8-1 1 0,19-1-3 1,30 8 3 0,29 6-1-2,36 2 1 2,32 7-1-1,15 0 1 2,17 0 0-4,3 0 1 2,0 0-1 1,0 12 3 0,3 42 6-2,48 25 23 2,20 21-12 0,29 12-14 1,20 12 5-3,8 11 10 1,5 1-9 2,-10-5 2-4,-21-16-5 3,-23-18 2 0,-31-33 2 0,-19-29-1 0,-19-16-4-2,-10-19 5 2,0 0-8 0,0 0-5 0,0-32-11-2,0-41-7 2,-13-31 13 0,-8-25 3 0,-1-14 2-2,-12-22-1 2,-3-20-2 0,-7-5-2 0,-5 2-8-2,3 5-18 3,1 19-9-1,0 18 0-1,7 27 15-1,5 28 12 2,8 29-1 0,9 28 5 0,3 17 0-2,10 12 9 2,-1 5 0 0,-8 0 0 0,-8 20 0-2,-9 36-7 2,-13 31 7 0,4 26 3 0,-11 30 2-1,-6 20 0 0,-5 14 10 2,-9 13 1-1,2-4 7-1,9-16 3 0,2-22-10 1,9-35 8 0,10-24 1-2,5-25-15 2,11-21-8 0,14-21-1-3,7-13-1 4,0-9-17-1,19 0-54 0,39-31-60-1,-19-2-116 0,-1 1-440 1</inkml:trace>
    </iact:actionData>
  </iact:action>
  <iact:action type="add" startTime="7426">
    <iact:property name="dataType"/>
    <iact:actionData xml:id="d1">
      <inkml:trace xmlns:inkml="http://www.w3.org/2003/InkML" xml:id="stk1" contextRef="#ctx0" brushRef="#br1">15442 10600 301 0,'0'0'264'3,"0"0"-103"3,0 0-23 4,0 0-15-4,0 0-28 0,0 0-13 2,15-9-13 3,24 6-20-6,7-2 1 1,18-4-8 2,17 1-10 2,12-2-7-5,14-3-3 2,9 6 0 3,-4-3-6-2,-2 10 12-3,-10 0-5 8,-16 0 1-6,-7 0-4-1,-16 0-3 0,-13 0 1 3,-9 0-6-1,-19 0-7-1,-7 0 0 0,-13 0-4 0,3 0 0 1,-3 0-2-2,0 0 0 2,0-2 1 0,0-13-6-2,-39-12 3 2,-38-13-3 0,-27-13 6 0,-25-6 0-1,-21-14-1 0,-9-8 1 3,-6-7 0-4,5-9 1 0,15-2-1 2,12 3 1 0,24 3 0-1,24 9-1 0,22 22 0 1,31 20 0 0,17 17 0-3,13 16 1 4,2 3 0-1,0 6 0 2,0 0 1-6,0 0 1 4,28 23 3 3,15 25 10-6,8 14-16 0,5 6 0 4,5 10 1 1,10 9-1-6,9 14 1 5,-6 15-1-2,1 10 1 1,-4 6-2-1,-4-6 3 1,-9-16-1 0,-9-23 0 0,-21-20 1-1,-9-27-1-2,-15-15 1 6,-4-15-1-6,0-8-1 1,0-2 0 4,0 0 0-2,9 0-7-1,5-46-6-1,12-26 11 3,2-37 2 0,8-36 1-2,2-28-1 2,-2-17 0-2,-8 0 0-1,-10 13-1 2,-9 26-1 3,-5 27 0-9,-1 34 2 5,-3 34-2 2,0 27 2-2,0 22-1-1,0 7 2 3,0 17-2 1,-26 64 1-5,-27 45-4 1,-23 47 4 2,-12 19 4 2,-9 8 1-4,-11-15-4 1,6-22-1 2,4-22 5 0,14-29-4-5,15-24 1 4,24-19-1 1,9-12-1-1,15-6-2-4,10-13-2 4,11-7-3 3,0-13-20-5,27-16-38 0,28-2-22 4,-21 0-122-3,2-20-179-1</inkml:trace>
    </iact:actionData>
  </iact:action>
  <iact:action type="add" startTime="11136">
    <iact:property name="dataType"/>
    <iact:actionData xml:id="d2">
      <inkml:trace xmlns:inkml="http://www.w3.org/2003/InkML" xml:id="stk2" contextRef="#ctx0" brushRef="#br2">21755 13897 59 0,'0'0'62'12,"0"0"18"-12,0 0-3 7,0 0 3 1,0 0 14-2,184-12-31 2,-138 9 11 2,11 3-2-4,2 0-16 0,10 0 2 4,3 0-17-2,3 0-2-2,11-2-15 2,2-5 3 0,11 2 2-2,10-3-10 2,7 1-6 4,8 2 11-9,5-3-6 5,3 3 1-1,15-4 0 2,-4-1-8-1,9-3-4-1,-5-4-5 1,-7 2-1-2,-5-2 2 2,-15 0 0 2,1 4 3-4,-8 6 0 0,-9 7 3 4,-7 0-4-2,-13 0 6-2,-11 0-5 2,-8 0-1 0,-10 0-5-2,-10 0 0 2,1 0-6 1,1-6 6-5,-7-8-5 5,-3 0 4-1,-11 3 1 0,-9 2 11-2,-5 4 1 0,-4 5-3 2,-8 0 9-2,0 0-6 3,0 0-12 1,-49 2 3-5,-19 18 2 1,-19 0-4 5,-35 2 3-3,-23 1-2-3,-26-1 2 3,-16 3 4 0,-13-1 9-2,-6-2-6 2,2-7-5 0,4-5 3 0,14-8-4-1,7-2-1 0,2 0 3 2,12 0-3-3,1 0 1 1,17 0-2 1,0 0-1 0,10 0 0-1,5 0-1 2,11 17 0 1,13 5-2-6,11-4 1 5,13 1-2 0,10-2-2-2,8-3 0-3,21-3-5 5,3-2 3 1,14-3 0-4,14-3 0 0,2-1-1 2,12-2 1-1,0 0-3 0,0 0 0 2,39 0 9-1,22-14 3-3,32 4 3 3,34-3-1 0,34 2-2-2,33-5-2 3,27-6 3 0,6-4 1-4,4-2-1 3,-6 5-2-1,-5 6 7 1,-22 6-3-2,-9 5 12 2,-14 6-5 2,-20 0 3-4,-11 0 8 0,-17 0-6 4,-9 0-6-2,-22-5-3-2,-17-4-4 3,-14-2-3-1,-18 6 5-3,-18 0-1 3,-16 1-6 2,-13 4 3-4,0 0 2 1,-41 0-5 0,-59 0-6 1,-45 0 4-2,-52 0 2 2,-30 5 1 0,-28 2-1-2,-9-2 0 2,6-3 3 2,30 4 2-4,38 3 5 1,35 2 3 2,42-3-10-1,25 5 1-2,28-8-3 3,34 0 0-2,23-5 0-1,3 0-1 2,57 3 0 0,53 3 10 0,52 2-6-2,43-3-4 2,35 0-1 0,14-2 0-1,0 1 1 0,-27-4 0 4,-34 5 3-6,-51-5-2 1,-42 3 5 4,-36 3 7-4,-32-6 4 2,-18 3-7 0,-14 0-2 0,-17 4-5-2,-76 8-3 0,-61 1-3 4,-41 7 3-2,-21 0 0-2,-2-3 1 3,30-6 0 0,31-1 4-3,33-1 2 2,34-4 2-1,33 1-5 0,33-6-1 0,24-3-1 5,0 0 0-11,58 0 2 7,55 0 17 2,50 0-2-4,22 0-18 1,0 0-1 0,-21 0-2 3,-38 0-2-4,-55 0 0 0,-39 0 0 4,-31 0 0-1,-1 2-6-4,-61 3-18 3,-39-5-20 0,-37 0 13-2,-20 0 17 2,-7 0-40 0,11 0-38 0,102 0-87-2,13 15-455 3</inkml:trace>
    </iact:actionData>
  </iact:action>
  <iact:action type="add" startTime="13327">
    <iact:property name="dataType"/>
    <iact:actionData xml:id="d3">
      <inkml:trace xmlns:inkml="http://www.w3.org/2003/InkML" xml:id="stk3" contextRef="#ctx0" brushRef="#br2">9408 13853 81 0,'0'0'44'7,"0"0"-23"0,0 0-21-1,0 0-38 2,0 0-28 3</inkml:trace>
    </iact:actionData>
  </iact:action>
  <iact:action type="add" startTime="13399">
    <iact:property name="dataType"/>
    <iact:actionData xml:id="d4">
      <inkml:trace xmlns:inkml="http://www.w3.org/2003/InkML" xml:id="stk4" contextRef="#ctx0" brushRef="#br2">9408 13853 115 0,'13'12'175'4,"-6"-12"-29"5,0 0-36-2,11 0 26 1,-2 0-19 0,4 0-35-3,12 0-23 2,6 0-1 0,12 0-4 3,7 0-10-5,7 0-3 3,18 0-7 2,10 0-11-4,8-2-5 0,11-1-3 3,8 3 3 0,6 0 1-3,4-3 7 0,4-1-9 1,3-9 3 2,2 2-5-3,-2-2-2 2,1-2-6 0,-3 6 1 1,-3 1-7-4,-4 0 7 3,-3-1-4 1,-7 1-2-2,5-4 1-1,-2 4-2 2,-7-1 3 0,-8 7 3 0,-10 2 2-2,-14 0-6 2,-5 0 0 2,-15-4-1-4,0-1 1 0,-11-3-3 2,2-1-3 4,-4-3 3-8,-1 5 1 2,-8-1-1 3,-7-1 0 0,-9 6 0-2,-6 3 5-2,-8 0 3 2,-6 0 0 2,-3 0-6-4,0 0 1 2,0 0-3 4,-39 7-1-4,-25 12 1 0,-13-3 0 1,-27 3 1 0,-17 2 2 0,-28-2-2-4,-16 1-1 4,-12-3 2 2,-7 0-1 0,-10-2-1-5,-6 0-2 1,-12-3 2 4,-14-7 2-1,1-5 4-3,3 0-3-1,14 0 3 5,15 0-2-2,29 0-2-4,6 0 2 4,22 12-3 2,11 8 0-4,18 2 0 3,20-6-1-3,17 4-1 4,26-9 0-4,7 2 0 1,26-9 1 1,11-4 0 0,0 0 0-3,36 0 2 3,52 0 0-1,44 0 3 1,32 0-4-1,27-8 0 1,30-9-1 0,11-2-1-1,21-6-1-1,0 0 2 2,-17 4-2 1,-22 13 2-1,-30 8 3-2,-23 0-2 1,-27 0 2 3,-27 0 1-4,-23 10-1 0,-25-3 2 1,-32-4-1 2,-20-1-1-3,-7-2 0 2,-31 3-3 0,-59 6-6 0,-47 5 0 0,-34 0 4 1,-24-1 1-1,0-4 0 2,14-9 0-8,28 0 1 5,37 0 0 1,40 0 0 1,28 0 0-3,27 0 2 2,17 0-1-1,4 0 0 2,49 0 0-4,54 0 0 3,55 0 0 3,31 0 0-6,22 0-1 2,-2 0 1 2,-25 0 0-1,-33 0-1-1,-47 0 2-1,-47 0 0 2,-30 3-1 2,-27 8 0-7,-58 6 1 5,-69 6-2 1,-57 2-3-1,-34-8 1-3,4-5 1 4,11-7 1-1,30 3-1-1,37-3-1-1,39 2 1 3,43-4 0-1,36-3-9 0,18 0-49-2,36 0-75 1,20-13-31 1,11 0-414 1</inkml:trace>
    </iact:actionData>
  </iact:action>
  <iact:action type="add" startTime="15336">
    <iact:property name="dataType"/>
    <iact:actionData xml:id="d5">
      <inkml:trace xmlns:inkml="http://www.w3.org/2003/InkML" xml:id="stk5" contextRef="#ctx0" brushRef="#br2">13448 10474 435 0,'0'0'69'9,"0"0"-39"-3,0 0-4 1,0 0-21 0,-192-32-4 3,160 30 3-4,5 2 10 0,5 0 44 2,-1 0 11 0,-2 11-9-2,1 14-6 2,-2 6-18 2,1 1-12-4,-4 2-9 0,6-4-8 2,-2 4-1 0,2 4-3 0,7-1 5-2,2 2 12 3,-1 1 11 1,14 2 3-5,-7 4-6 5,8 4-4-3,0 2-10 2,0 3 2-3,0-2 4 0,0-3-12 2,0 1 0 3,0-6 3-6,5-3-2 1,14-10-5 2,8-5 3 4,4-2 22-9,5-5-6 4,4-3-2 0,8-3-4 4,9-6-1-6,6-3-4 3,6-5 0 0,-1 0-2 0,4 0-4-3,-4 0-5 1,-1-1 5 5,-6-8 5-3,-5 1-7-2,-3-1 3 0,-11 1-1 3,-3-4-1 0,-7-5-4-4,0-5 1 2,4-6 0 3,-6-6-2-4,1-8 1 2,8-3-1 2,-10-2 1-4,7-10 0 2,-4-2-1-4,-2-7 1 6,-2-5-1-2,-2-2 2-2,-9 2-2 1,-9 0 1 3,-5 4 0-3,-3 8 1-1,0-3 1 0,-3 13-1 4,-25 0 0-2,-12 4-2-2,-5 8 2 2,-16 5 0 0,0 6 0-2,-6 0 0 3,3 7 0-2,1 2 0 2,5 4-1-4,1 3-1 2,1 5-1 2,-1 5 1-1,6 0 2-2,5 0 0 2,2 0-2 0,4 0 1 0,1 10 0-1,4 5 1 0,-1-5-2 1,2 6 2 0,4-3-1-2,1 7-1 2,4 5 2 0,-1 6-2 0,6 7 0-2,0 3 4 2,2-5-1 2,-1-2 6-4,2-3-5 0,5-8-2 1,1-1 0 4,2 3-1-6,9 9 2 2,-1 8-1 1,1 5 3-1,0 10 5 0,0 2-2 2,0 0 0-2,0 3 0 1,14-5-7-2,2-10 3 2,4-2-2 0,4 0 2 0,0-5 1-2,8 2-4 2,7 0 3 2,3-3 0-4,9-3-2 0,1-4 0 2,9-10-1 2,3-11 1-4,5-5 1 0,2-6-3 2,2 0-1 2,4 0 0-5,-3-9 1 2,-5-7 0 1,-4 2 2 3,-8-3-2-8,-6-4 0 5,-2-1 0 0,-3-8-2 2,-4-6 2-6,0-9-1 4,-8-9-1 1,-1-6 0-1,-10-4 1-3,-11-7 1 2,0-1-1 4,-12-13-1-3,0 0 2-3,0-9-1 1,-16-8 1 5,-12 7 0-4,-11 6 1-2,-2 15-1 2,-5 20-3 4,-8 19 3-6,-7 5-1 1,-11 19-1 5,-12 3 1-2,-10 8 1-4,-1 0 0 3,3 0 0 0,5 17 0-1,8 15 1-1,7 6-1 0,13 6 1 5,5 7 1-4,7 3-2-1,7 3 3 2,8 8-3 0,3 4 1 1,10 10 2-3,15 2-2 1,4 1 1 2,0-1 0-2,0 1 0-1,20-6-2 0,21-2 0 5,14-8 2-3,3-13-2-2,6-13-3-1,-1-17-2 6,1-21-10-6,-7-2-8 4,-5 0-21-2,-12-34-41 2,-12-2-21-4,-28 16-74 3,0 7-294 0</inkml:trace>
    </iact:actionData>
  </iact:action>
  <iact:action type="add" startTime="20647">
    <iact:property name="dataType"/>
    <iact:actionData xml:id="d6">
      <inkml:trace xmlns:inkml="http://www.w3.org/2003/InkML" xml:id="stk6" contextRef="#ctx0" brushRef="#br3">14738 168 228 0,'0'0'161'7,"0"0"-38"-2,0 0 24 3,0 0-29 0,0 0-27 1,0 0-8-4,0 0-21 3,0 0-14 0,0 0-8 0,-25 0-1-2,-5 0 4 2,-1 3-12 0,-8 17-10 0,-6 4 1-2,-4 6-1 3,0 7-2-1,-4 4 10 0,1 4-8-3,-1 2-6 4,-1-1 0-2,3 2-3 3,3-1-2-5,6 7 7 3,5-2-1 0,3 5 9 0,7 2-8-2,4 2 0 4,2 1-3-1,-3-3 1 1,8-2-5-8,-3-3-2 6,-4-4-3 0,5 7-4-1,-2 4 6-1,4 1-1 4,7 8 0-4,2-3 3 4,3 1 5-5,1-1-3 6,-3-5-2-6,5-2 2 2,1-2-6 0,0-2-1 1,0 4 0 0,0-4-2-1,0-3 2 1,0 0-3 0,0 4 3-1,0 5-2-1,0 0 4 2,10 2-1 0,-3-3-4 0,3 1 0-2,0 0 0 6,-1 4 0-7,-2-5-1 2,-2 3 3-1,3-6-3 2,4-3 1 0,-3 1 2 1,5-2-3-2,11-7 1 0,-1 7 0 0,4-9 0 2,-5-9 4-1,3 3-1-2,2-8 0 1,-2-4 4 2,4 5-2-1,1 2-6-1,2 2 3-1,3 1-1 3,2 3 3-1,1-9-1-3,5-1 2 4,-4 4-1-1,4 0-2 0,-1 5 5-3,-5-6-6 5,1 1 1-4,-3-9 0 3,-7 1-1-4,13 0 0 4,-4-1 1-1,5 5-2 0,2 7 1-1,-1-3-2 0,-6-3-1 1,-4-6 0 0,0-5 1-3,-2-4 0 5,-5 0 0-3,1-8-1 0,-8-1 2-1,5 3-1 2,-5-8 0-1,3 6 0-1,-1 1 2 2,5-4 0 0,2 3-2 0,2-8 0-2,9 5 5 3,1-5-4-2,7 2 1 3,4 9 1-4,-3 0 0 2,5 2 0 0,-3-6 1-1,1 1-2 2,1-6 0-4,5-2 2 3,2 6-1 0,5-2 0 0,5 1 1-2,1 0-1 3,1 2 1-2,5-5 5 2,-3 1-5-4,0-1 2 3,6 4-3 0,-6-6 4 1,-3 2-5-4,-3 3 3 3,-7-5-4 1,2 0 2-2,1 1-2-1,6 2 2 2,-2 3-2 0,1-3 2 0,2 1-1-2,2 0-1 2,-2-4 1 0,-4 0-2 1,-1 4-2-4,-15 3 2 6,-2 5 2-5,-5-7-1 3,-7 1 0-3,0-4-1 1,-3-2-2 0,0 0 2 0,2 0 0 1,-3 0 0-1,11 0 1 2,-1 0-1-4,1 4 1 5,4-4-1-3,-5 0 0 0,6 0 0-1,-5 0 1 2,-3 0 0 0,-1 0-1 0,-1 0 1 0,2 0 1-1,2 0 0 0,4 0 0 2,1 0 0-1,-1 0-1-3,6 3 0 4,-10-1-1-1,2-2-1 0,0 0-1-3,-2 0-1 6,1 0 0-6,4 0 1 6,-3-2 0-8,0-5 1 4,2-1 0 1,1 3 1-1,-3-1 1 0,6 0-1 2,-5-1-2-1,5-3-2 0,-7-1-3-2,-4 0 6 4,-1 0-1-4,-2 2 2 1,0 1 1 0,-3-4-1 3,-1 2 0-4,0-10-3 0,-5 0 3 3,-2-11-3-1,-3 0 1-1,5-3 0 0,-5-7 1 2,3-7-4-2,-6-9 3 0,0-4 2 1,1-1-1-2,-7-1 1 3,11 2-2-1,-8 3 2-1,9 1-1 0,-5 9 1 1,2 1 0 0,-6-1 0 1,4-3-2-6,-3-6 2 5,-6-4-2-1,-2-4-2 0,-3 1 2 1,5 2 2 0,-5 3-2 0,2 2 0-1,-8 0 1 0,-1-4 0 0,0-1 0 2,0 2-1-1,0 0 0-3,0-2-2 3,0-3 3 1,0-1 0-2,8 1-1-1,-1 3 2 2,9-1 0 1,-7 2-1-1,-8-1 2-3,5 4-2 3,-6 2 1 0,0 1-1-1,0 5-3 0,0-1 2 1,0 3-7 0,0-2 3-1,-6-3 2 3,5 4 1-5,-8 0 1 4,4-5 2-1,0-5 0-1,-3-6 0-1,-2-4-2 2,-3-5-1-2,-3 18 2 2,-1-1-2 0,-1 10-5 1,-2 13 4-1,4-3-3-2,3 0 4 1,-3 7-2 1,2-12 0-2,-4 0 1 2,-11 0 2 0,2-13-4 0,-9 11 4 0,5-3 1-1,-2 6-5 0,-1 11 4 1,4-1-1-2,-3 3 2 2,-6 0-3 0,-2 0 4 0,-7-3-2 0,-4-8 2-1,-6-4 0 1,-1-1 1 0,-5 0-1 0,3 12 0-3,7 6 0 3,1 3 2 0,6 10-1 0,-3 1 0-2,3 2 0 4,-2 3 0-4,0 1-1 0,1 6 3 5,-7 0-1-6,-2 0-2 4,1 0 2-4,-1 0-1 3,3 0 1 0,-1 0 0 0,-1 0-1-1,-1 0 3 3,1 0-1-5,-4 4 5 3,-1-4-3 1,8 0-2-4,-1 0 4 3,1 0-4 0,6 0-1-2,-1 0 1 2,-1 0-2 0,-2 0 2 0,-2 0 3 0,0 0 2-1,-2 9 4 2,-5 1-4-1,0 5-2-1,4-5-3-1,6 2-2 2,-2-1-1 0,4-5 1 0,0-1-1-3,3 1 0 4,-2 0 1-1,-1 2 3-3,-6 6 3 4,-1-1 5-2,-4 4-2 3,-7 7-6 0,1-4-1-6,-1 0 1 3,8-2 0 1,-2 2-1 0,1-3-2-2,-7-3 0 1,-3 3 2 2,-1-9-3-4,1 4 0 3,8 2 0 3,-3-1 1-6,5 2 1 2,1 1 0 1,4 0-2 1,5-5 3-3,5-1-3 0,7-1 0 2,-3-6 0 0,3 1 1 0,0 0-1-1,0 0 0 1,-5 1 0-1,-2-3 0 2,7 4 0-3,2-6 0 4,3 0 1-5,4 2 0 5,-5-2-1-5,3 0-1 2,4 0 0 1,-2 0 0 0,8 0 1-1,-6 0 0 1,-1 0 0 0,0 0 1-1,-5 0-1 2,3 0 0-4,-3 0 0 3,0 0 0 1,8 0-1-2,0 0 1-1,4 0 0 3,-2 0-1-1,-5 0 1 0,-8 12 1-2,-6 0 0 2,-2 1-1 0,-8 6-2-1,-2-1 2 0,-5-1-3 0,-5 2 3 2,2 2-1-1,2-2 0-2,-2 9 0 1,8-2 1 2,-4 2 1-4,2 6 0 3,13-10-2 0,-2 4 2 1,5-8-1-3,9 0 2 2,-1-1-1-1,1 8 0 2,-6 0 0-4,5 1-1 4,4 11 1-2,-5 3 1 2,4 10 0-4,4 4 1 4,-4 13-1-2,8 1 1 1,-2 1 1-2,3-6 10 3,-1-13-12-1,3 2 2 0,-1-6-2-3,2 2-2 3,-4 5 0 1,7 1 2-2,6 11 3-1,-4 9-1 3,9 6-1-2,-1 4 1 2,3-2-2-3,-5-2-2 2,5 5 0-1,0-6 1 2,-3 1 0-4,3 2 1 4,0-9-2-1,0 6 1-1,0-4 0 0,0-15 0 2,3-1 1-2,15-6-1 1,2-8 0-2,8 1 0 4,3-3 3-5,13 4-4 3,1-4 0 1,7 5 0-4,9 1 0 4,-2 4 0-1,5 10 2-3,0 0-2 4,-5 7 1-2,-1-3 1 2,-14-8-2-2,-1-3 0-1,2-7 0 2,-6-9 0 1,11-5 0-2,-3-4-1-1,14 3 1 2,2-6 0 0,3 4 1-2,2-6 0 3,-5 2-1-2,2-4-3 1,-3-3 1-1,-7-1 1 0,2-8 0 1,-2 3 1 1,-3 3 0-3,0-2 0 2,2 2 1-1,3 0 1 3,-4-5-2-5,4-7-1 2,-1-3 1 1,1-1-2 0,-2-4 1-2,3 2 1 2,1 1 0 0,-2 1 2 1,-1 3-1-4,5-4 0 3,2-3-1 0,5 0-1 0,4 0 0-2,6 0 1 2,-7 0 1 0,2 0-1 0,-1 0 0-2,-3 0 1 3,-6 0 2-2,1 0-2 2,-7 0 0-4,-1 0-1 5,1 0 0-4,-1 0-1 2,2 0 1-2,2 0 0 3,6 0 1-2,2 0-1 2,5 0 2-4,-5 0-2 3,5-3 0 1,-5 3 0-2,-2 0-4 1,-3 0 4-1,-5 0-1 0,-8 0 0 1,0 0 0-2,0 0 1 3,0 0 0-2,0 0-1 2,7 0 0-4,0-3 0 3,-2-5 0 0,1-5-1 0,-2 6 2-1,-6-1 0 0,4-1 0 1,-4 3 0 0,1 4 2-1,-3-3-2 0,5-5-1 2,-5 3-1-2,-1-8 0-1,8 2 0 2,-6 4 2 2,7-2 0-3,1 2-1-1,0-5 1 4,-1 3 0-5,-2-1 0 4,-1 1-1-4,-9-2-1 3,0-2 2 0,-5 2 0 0,4-4 0-2,-2 0-1 2,2-6 0 0,-1-8-1 0,-1-6-1-2,-1-8 1 3,-6-2 0-2,-1 5-1 1,-3 5 2 0,-3 8 0-1,3 11 2 1,-8 1-2 0,6 0 2-2,-3 4-1 3,0-9 0-3,1-3-1 3,-3 1 1-4,5-11-1 3,8 3 0 0,-7-6 0 0,7 2 0-1,-7-6 0 1,-2 5 1 0,-5-2-3 0,0 2 2-3,-5-2 1 4,4 1-3-1,-5-6 1-1,7 0 0-1,-5-4-1 2,-9-9 1 0,9-7-2 0,-3-9 2-2,1-9-3 3,-2-4 2-2,-8-2-2 2,-4 3 0-3,5-1 4 3,-5-1-4-3,0-2 2 2,0 9 1-2,0 5-2 4,-8 6 0-3,-5 5-1 0,3 2 2-1,-3-2-1 2,-4 4 0 0,9 6 1-2,-5 13 1 4,3 1-1-3,6 5-1 0,-9-11 3 2,0-6-1-4,-6-6-1 4,-4-11-1-2,-2-4 0 2,-2-4-3-2,-5-2 1-1,-2 11 3 2,0 11 0 0,5 8-1-1,-2 10 1 2,1 0 1-2,-11-4 1 1,-5-4 1-1,-8-10-1 0,-10-5-1 0,3 1 2 2,-5 1 0-3,6 11 1 2,7 5-1-1,5 14 0 1,-1 5-1-2,2 8 1 3,5 11 0 0,-6 3 0-2,-2 3-1-2,0 0 1 3,-2 0 2 0,3 0-2 0,2-4 0-2,5-6-1 2,3 3 1 2,7-3-1-4,5 5 1 0,2 3 2 4,5 2-1-4,-6 0-1 3,-5 0 1-4,-5-7-1 5,-7-1 0-4,-2-3 0 2,-7-6-1-2,-5-4 0 3,2 1 1-2,-2-5 1 2,8-2-1-2,6 8 1-1,2 2-1 2,11 11 1 0,-4 4-1-2,7 2 1 2,-7-3-1 1,-8 0-1-1,-4-4 1-2,-6 3 1 1,-5-2 0 1,-5-1-1 1,-3-2 0-4,-5 5-1 3,8 4 1 0,-3 0-1 0,5 0 1-1,4 0 0 1,-1 0 0 0,-7 0 1 0,0 4-1-3,-5 0 0 3,-6-4 0 1,-5 0-1-1,-6 0 1-2,5 0 0 1,0-2 0 1,10 0-1 1,1-2 1-3,8 0 1 1,-3 3-1 1,-2-8 2 0,-2-1-2-2,-8 0-1 3,-7 3 1-1,-3-3 2 0,-10 8 1-3,-3 2-3 5,2 0 3-4,-2 0 10 3,0 0-10-3,-1 0 2 1,-3 12 1 2,-4 1-6-2,0 4 0 0,2 5-1 1,3 15 1 0,13 16-12-1,19 32-85 2,67-43-110-4,4 11-131 3</inkml:trace>
    </iact:actionData>
  </iact:action>
  <iact:action type="add" startTime="27769">
    <iact:property name="dataType"/>
    <iact:actionData xml:id="d7">
      <inkml:trace xmlns:inkml="http://www.w3.org/2003/InkML" xml:id="stk7" contextRef="#ctx0" brushRef="#br4">10238 808 308 0,'0'0'94'5,"0"0"3"4,0 0 11-2,0 0-17 1,0 0-14-3,0 0 6 3,34 9-9 3,-34-9-11-6,0 0-2 1,0 0-12 4,0 0-17-3,0 0-8-1,-3 0-5 2,-30 0 23 1,-11-17-8-3,-1-5-13 1,-14-9 5 1,-7 0-8 0,-2-3 0-1,0-3 0 3,-4 4-2-5,1 5 0 5,1-3-3-2,2 6 4-3,-2 3-4 5,4 2-3-5,-2 3 4 3,1 3 1-2,0-1-2 4,6 7 3-4,-5 1-6 2,6-5-1-1,2 3 7 2,2 4-6-2,-1-1 2 0,2 4-1-1,3 2 6 4,-5 0-9-4,-2 0-3 2,2 0-3 0,1 0 2 0,4 0 0-2,2 0-2 3,0 0 3-1,-4 0 0 0,6 0-2-1,-4 0 3 0,9 0-2 2,-1 0 1-2,1 0-1-1,-4 0-1 2,-1 0-3 1,-4 0 2-2,-9 0 1 0,6 0-1 0,-1 0 0 2,-1 0 0 1,8 0-2-7,-2 0 0 4,-2 13 3 3,5 0-3-4,-4 8 4 0,-4-4-2 4,4 0 0-4,2-3 0 3,0-1-1-4,5 4 1 2,-4 3 0 1,3-3-1 1,-15 3-1-4,4 4 1 4,-7 3 3-2,-5 4-2 1,1-4 1-1,-5 2 0 1,2-2 1 0,2-5-4 0,-5 1 1-3,-3 1 2 3,3-3-2 0,-3 5-1-2,10-9 1 3,2 5-1-1,6-5 1 0,5-2-1-3,11-2 1 4,4-5-1-2,11 4 0 1,8-4 0-2,-1 3 1 2,6 3-1 1,0-3 2-1,-1 7-2-2,2-4 0 3,-2-1 0-3,0-1 1 4,-5 5-1-5,5-3 0 3,2-3 0 0,4 1 0 0,3-9 1-3,7-1-1 3,-6-2 0 1,6 0 1-1,0 0 0-3,0 0 1 4,0 0 0-2,0 0-2 2,0 0 0-3,0 0 0 2,0 0 1 0,0 0-2 0,0 0 0-2,0 0 0 3,0-2-3-2,0-26 2 1,20-13 0-2,10-12 0 2,1-3 2 0,5-6 0 0,-4-6-4-1,-4 1 4 1,-4 3-1 1,-3 2 3-3,-1 9-2 0,2 2 0 2,1 5 0 0,-6 6 0-1,1 6 0-1,-3 2 0 5,3 12-1-3,-12 7 1-2,1 5 1 0,-7 4-1 3,0 1-1 1,0 3 1-5,0 0 1 1,0 0 0 2,3 0-1 0,-3 0 1 0,0 0-1-2,0 0 1 2,0 0-1 2,0 0 0-3,0 0-5-2,0 22 0 4,0 15 4-2,0 14 1 2,-20 9 0-4,-12 9 0 3,-10 13-2 2,-5-1 2-3,-6 1 0-2,-1-6 0 3,8-11 0 0,-1-12-1 0,10-10 1-1,9-13-2 1,9-4 2 0,6-15 4-1,9-4-1-1,4 3-1 4,0 0 2-3,0 7 3 0,0 10-3-1,0-6 0 4,0-2 2-4,0-7-1 0,4-7-2 2,9 2 11 2,6-2 2-4,11 3-5 1,15-3 1 0,22-5-4 4,20 0 1-6,20-5-1 1,19-23 0 2,5 4 0 2,-9-1-4-4,-25 1-4 0,-22 7 2 2,-30 4-2 2,-19 3 1-2,-11 10 0-4,-15 0-2 5,0 0 1 0,0 0-10-3,0 0-47 0,0 0-71 2,0 37-35 2,0-11-153-3,0 5-401-1</inkml:trace>
    </iact:actionData>
  </iact:action>
  <iact:action type="add" startTime="35655">
    <iact:property name="dataType"/>
    <iact:actionData xml:id="d8">
      <inkml:trace xmlns:inkml="http://www.w3.org/2003/InkML" xml:id="stk8" contextRef="#ctx0" brushRef="#br4">17618 9794 191 0,'0'0'357'5,"0"0"-213"2,0 0-23 1,0 0-28 0,0 0-41-2,0 0-28 2,0 0-9 0,0 0-7-2,-36-57 6 2,-5 32 27 1,-5-1 9-2,-8-1-5-1,-14-4-8 2,-6-3-10 0,-9 7-6 0,-3-5 15-2,-1 2-3 2,-5 6-4 4,-1-4-3-7,-4 6-9 1,-3-1 4 4,-7 4-10-4,-2 2 3 1,-4-3-3 0,-3 1 1 1,8-4 5 1,-1-2-3-2,9 0-5 1,7-4 4-1,0-2-2 0,11 1 0 0,-2 0-1 2,2-2-4-3,3 2 1 2,5 13 2 0,3-3-3 1,1 5 2-3,2 1-3 1,-3 6 0 1,3 0 0 0,-5-1 2-3,4 1 0 3,-7-1-2 1,0-1 2-1,-4 0 0-1,-4 2-4 0,0 2 2 3,0 0-4-3,-6 6 4-1,6 0 4 2,-3-2-5 1,0 2 0-2,3-3 4 0,0-2-6 0,-3 1 0 2,-3-1 5-4,0 0-6 3,-9-3 0 1,-9-5 1-1,-4 2 5 0,-4-2 5-1,-4-2-10 0,7 2 9 0,-3 1-2 3,7 3-6-6,3 9 5 4,0 0-4 1,1 0 1-4,3 0 2 4,-5 0-5-2,7 0 5 1,3 0-6-1,4 0 0 1,5 0-1-1,-1-5 1 1,-9-3 0-1,0 2-1 0,-2-3 1 3,3 4-1-4,0-4 2 0,-3 4-1 2,9-4-1 0,-6 5 0 0,3 0 1-2,-2-1-1 2,2 5 0 0,-8 0 1-1,5-7 1-1,-3 6-2 3,7-6 1-1,2 5-1 0,1-2 4-2,3 0-3 2,-3 4 0 0,2 0-1 0,-5 0 1-2,6 0 1 2,-1 10-2 1,5 10 0-2,6 2-1 2,0 1 1-2,3-4-1-3,-8 6 1 5,1 1 0-4,-3 0 0 3,4 1-1 0,2-4 2 0,2 0 0-2,5-1-1 3,4-2 0-2,-1 0 0 2,2-1 0-4,3 3 1 3,-5 6 0 0,2 1-1 1,2 2 0-3,-3 5 2 1,-2-1-2 2,-1 1 1-2,9-3-1-1,-6-1 1 2,22-7-1 0,6-8 0 0,3 2 0-2,3 1 0 2,1 2 0 0,0 1 0 0,4 7 1-2,-5 2 1 4,6-2-2-4,-5-4 0 2,4-8 0-2,3-8-2 3,4-4 2-1,3-1-1-1,5-5-1 0,0 3 1 0,-3 2 1 2,-3 7-3-2,-5 8 5-1,-4 8-2 2,-8 19 1 0,-5 3-1 0,-2 5 0-2,1-11 0 3,3-14-2-2,16-9-2 1,10-10-3-2,-1-5-3 3,4-1 4-2,2-1 0 1,-8 4 4 0,-2 6 0-1,-8 6 2 0,-4 7 1 1,-5 3-1 0,0 4 0-2,5-4-2 3,11-5-1-2,10-9 1 2,-2-10 1-4,11-6 1 3,-2 0-3 0,2 0-9 0,0 0-11-2,0 0 16 2,0 0 6 0,0 0 1 0,0 0-2-1,0 0 2 0,0 0 0 1,0 0 1 0,0 0 0-1,0 0-1 0,0-17-1 1,0-22-3 0,13-17 3-2,12-10-1 3,2-13 2-2,5-7 2 2,-7 0-2-4,2 0 0 3,-5 4 0 0,6 8 1-2,-2 3-2 2,-9 4 2 1,4 10-3-2,-3 10 2-1,4 5 0 3,-3-2 0-2,-2 6 0 1,4 1 0 0,-14 6 0-2,6 14 0 2,-6 9-1 0,-4 8 2-1,-3 0 0 0,0 0 1 2,0 0-1-2,0 14 1-1,0 28-1 2,-14 16-1 0,-23 16 0 0,1 7 0-2,-9 10 1 2,2 8-1 0,-1 7 2 0,-1 6-1 0,0-2-2 0,6-3-1-2,10-17 0 2,2-11 2 0,14-18 0-1,-2-10-1 0,11-8 1 1,4-18 0 0,0-9 0-2,0-11 3 4,27-5-3-4,23 0 1 3,18 0-1-4,16-5 0 3,19-11 1 0,10-1 0 0,4-7 0-1,-10 3 1 0,-5 2-2 1,-22-3 3-2,-8 14-1 3,-4 8-2-2,-4 0 0 1,6 0-2-2,-4 17 2 2,11 23-22 0,0 14-174 0,-57-27-106 0,-2 4-767-1</inkml:trace>
    </iact:actionData>
  </iact:action>
  <iact:action type="add" startTime="40850">
    <iact:property name="dataType"/>
    <iact:actionData xml:id="d9">
      <inkml:trace xmlns:inkml="http://www.w3.org/2003/InkML" xml:id="stk9" contextRef="#ctx0" brushRef="#br3">14248 3636 491 0,'0'0'243'6,"0"0"-96"4,0 0-7-5,0 0-46 3,0 0-24-1,0 0-22 1,10-3-11-1,-10 3 2 2,-26 0 31-1,-19 0-13-2,-14 0 0 1,-7 6 4 2,-13 17-9-2,-8 12-1-1,-6-1-4 2,-7 6-16 1,-5 5 1-4,4-6 0 6,-9 3-7-3,4 2 0 1,0 5-1-5,-3 11-4 3,7 4 7 1,3 14-1 1,9-1-7-4,6 4 5 3,-1 9-8 0,3 5 0 0,3 10-2-2,-5 13-2 2,-1 5-12 1,4 3 0-2,2 5 0-1,9 12 0 2,3 5 0 1,15 22 0-1,7 6 0-2,9 4 0 1,11 5 0 3,2 0 0-4,3 7 0 0,4-2 0 1,-1-3 0 1,9-8 0 2,1 5 0-4,4 0 0 1,3 10 0 1,0 9 0 0,0-7 0-2,0-3 0 2,0-10 0 1,0-11 0-2,0-9 0-1,0-10 0 4,-3-14 0-4,-3-12 0 4,-1-12 0-5,1-8 0 4,6-14 0-3,0-10 0 2,0-12 0-2,0-9 0 3,0-3 0-2,0 3 0 1,0-3 0-1,0 8 0 0,5 9 0 1,-1 3 0 0,6 2 0 0,-7 1 0-2,0-20 0 2,1-17 0 0,-4-14 0 1,0-19 0-2,0-4 0-1,0-8 0 3,0 0 0-2,0 0 0-1,0 0 0 3,0 0 0-2,0 0 0-1,0 0 0 2,0 0 0 1,0 0 0-2,0 0 0 0,0 0 0 1,-7-29 0 0,-23-23 0 1,-12-23 0-3,-12-20 0 5,-4-7 0-8,-12-4 0 4,2 8 0 1,9 3 0-1,2 7 0 1,15 13 0 0,10 12 0-3,12 25 0 4,7 15 0-1,7 14 0 0,5 9 0-2,-6 0 0 2,7 0 0 0,0 11 0 0,0 45 0-2,27 28 0 2,21 27 0 0,6 18 0 0,2 11 0-2,6 15 0 2,-4 2 0 0,6-2 0 0,-4-12 0-2,-4-22 0 2,-8-25 0 0,-9-25 0 0,-14-31 0-2,-12-22 0 1,6-18 0 2,15 0 0-2,13-37 0-1,21-29 0 5,9-25 0-5,3-18 0 1,4-13 0 0,1 1 0 0,-12 3 0 3,-5 12 0-6,-13 16 0 4,-10 14 0 0,-8 12 0 0,-6 12 0 0,-4 10 0 0,-5 3 0-1,-2 6 0 1,-5 4-71 0,-15 29-216-1,3 0 89-1</inkml:trace>
    </iact:actionData>
  </iact:action>
  <iact:action type="add" startTime="42536">
    <iact:property name="dataType"/>
    <iact:actionData xml:id="d10">
      <inkml:trace xmlns:inkml="http://www.w3.org/2003/InkML" xml:id="stk10" contextRef="#ctx0" brushRef="#br3">19012 3754 542 0,'0'0'330'9,"0"0"-163"-1,0 0-27-2,0 0-45 2,0 0-18 0,0 0-10-2,189 39-6 2,-96 1-13-1,15 14-3 2,24 7-1-3,13 20-7 2,16 26 0 0,-1 17-5 0,-2 20-7-2,-3 13-4 2,-6 12-8 8,-8 7-5-16,-8 11 6 8,-10 1-6 1,-11 5 1-3,-8 3-2 0,-10 1 0 2,-5-3-2 0,-11 3 2-2,-11 8 0 2,-6 14 1 2,-8 21-2-4,-6 9 4 1,-4 10-2 1,-4 3-2-1,-10-9-3 1,-1-4-1-2,-6 2 1 4,-4-13-1-4,-6-6 1 2,1-17-3-1,-6-23 0 2,2-18 1-3,-9-15 0 2,3-10-1 0,-3-11 1-2,0-17-1 2,0-17 2 0,0-20-2-1,0-7 3-1,0-12-3 2,0-16 1 0,0-6 0-2,0-21 1 3,0-10 0-2,0-5-1 2,0-1 0-2,0 5-1 2,0 7 1-4,0 4-1 4,0 3 1-2,0 4 0 2,-3 4 1-4,-6-8-1 3,5-1-1 1,1-7 2-1,-1-4-1-2,1 1 0 1,3 6 0 1,0 2 4-2,0 1-4 2,-6 3 0 0,6-5 0 0,-10 3 0-1,5-3-1 0,-3-2 0 2,6-7 0-4,2-6 0 3,0-2-1 3,0-4 1-6,-13 0-1 2,-1-22-4 0,-21-38-1 1,-19-25 6 0,-17-22 0-1,-23-19 0 2,-16-24-1-2,-7-10-1 0,-4-9-2 1,15 6 2 1,11 17-4-4,22 26 2 3,23 36 1 0,23 30 3 0,23 31-2-2,4 21 1 3,0 2 1-2,0 0 5-1,13 47 1 2,19 24 7 2,12 13-9-4,5 10-2 0,7 4 1 2,5 9 3 0,7 7 2 0,5 4 5-2,1-2 1 5,0-7 5-6,-12-1-3 1,-4-10 7 4,-6-6-10-4,-4-3-13 2,0-7 0-1,-8-14 0 2,-3-21 0-2,-11-17 0 1,0-20 0-1,-2-10 0 2,13-8 0-3,16-51 0 1,7-32 0 2,11-22 0-4,3-18 0 3,3-13 0 0,8-9 0 0,-4 6 0-2,-7 16 0 2,-7 17 0 0,-13 30 0-2,-14 25 0 2,-17 20 0 2,-7 22 0-3,-11 8 0-1,-5 7 0 2,-11-2-47 0,-48 3-147 0,16 1-102-2,-2 0-58 4</inkml:trace>
    </iact:actionData>
  </iact:action>
  <iact:action type="remove" startTime="50060">
    <iact:property name="style" value="instant"/>
    <iact:actionData xml:id="d11" ref="#d9"/>
  </iact:action>
  <iact:action type="add" startTime="50073">
    <iact:property name="dataType" value="strokeEraser"/>
    <iact:actionData xml:id="d12">
      <inkml:trace xmlns:inkml="http://www.w3.org/2003/InkML" xml:id="stk11" contextRef="#ctx0" brushRef="#br5">18539 14360 657 0,'0'0'96'16,"0"0"-93"-15,0 0-3 5,0 0-172 0</inkml:trace>
    </iact:actionData>
  </iact:action>
  <iact:action type="remove" startTime="50898">
    <iact:property name="style" value="instant"/>
    <iact:actionData xml:id="d13" ref="#d6"/>
  </iact:action>
  <iact:action type="add" startTime="50849">
    <iact:property name="dataType" value="strokeEraser"/>
    <iact:actionData xml:id="d14">
      <inkml:trace xmlns:inkml="http://www.w3.org/2003/InkML" xml:id="stk12" contextRef="#ctx0" brushRef="#br5">23626 8678 665 0,'0'0'149'7,"0"0"-101"2,0 0-23-5,0 0-18 4,0 0-7 0,0 0-3 1,0-42-26 3,0 42-129-9,-3 0-515 3</inkml:trace>
    </iact:actionData>
  </iact:action>
  <iact:action type="add" startTime="51538">
    <iact:property name="dataType" value="strokeEraser"/>
    <iact:actionData xml:id="d15">
      <inkml:trace xmlns:inkml="http://www.w3.org/2003/InkML" xml:id="stk13" contextRef="#ctx0" brushRef="#br5">27366 8937 418 0,'0'0'94'8,"0"0"-49"0,0 0 57-2,0 0-35 3,0 0-42-2,0 0-10 2,-2 44-15-5,2-44-3 5,-10 0-41-1,4 0-90 2,-1 0-191-7</inkml:trace>
    </iact:actionData>
  </iact:action>
  <iact:action type="add" startTime="51886">
    <iact:property name="dataType" value="strokeEraser"/>
    <iact:actionData xml:id="d16">
      <inkml:trace xmlns:inkml="http://www.w3.org/2003/InkML" xml:id="stk14" contextRef="#ctx0" brushRef="#br5">26883 8950 498 0,'0'0'0'5,"0"0"-2"3,0 0 1-2,0 0 1 2,0 0-132 0</inkml:trace>
    </iact:actionData>
  </iact:action>
  <iact:action type="add" startTime="52130">
    <iact:property name="dataType" value="strokeEraser"/>
    <iact:actionData xml:id="d17">
      <inkml:trace xmlns:inkml="http://www.w3.org/2003/InkML" xml:id="stk15" contextRef="#ctx0" brushRef="#br5">26883 8950 506 0,'29'-55'26'7,"-29"55"-25"1,0 0-2 0,0 0-3 0,0 0-48-2,0-9 11 2,0-1 21-2,0 9-34 2,0-5-21 0</inkml:trace>
    </iact:actionData>
  </iact:action>
  <iact:action type="remove" startTime="52387">
    <iact:property name="style" value="instant"/>
    <iact:actionData xml:id="d18" ref="#d10"/>
  </iact:action>
  <iact:action type="add" startTime="52397">
    <iact:property name="dataType" value="strokeEraser"/>
    <iact:actionData xml:id="d19">
      <inkml:trace xmlns:inkml="http://www.w3.org/2003/InkML" xml:id="stk16" contextRef="#ctx0" brushRef="#br5">26973 8811 506 0,'0'0'81'13,"0"0"-67"-11,0 0 86 4,0 0-43 3,0 0-57-4,0 0-12 2,27 0-82 1,-27 0-41 0,0 0-70-2</inkml:trace>
    </iact:actionData>
  </iact:action>
  <iact:action type="remove" startTime="53406">
    <iact:property name="style" value="instant"/>
    <iact:actionData xml:id="d20" ref="#d7"/>
  </iact:action>
  <iact:action type="add" startTime="53571">
    <iact:property name="dataType" value="strokeEraser"/>
    <iact:actionData xml:id="d21">
      <inkml:trace xmlns:inkml="http://www.w3.org/2003/InkML" xml:id="stk17" contextRef="#ctx0" brushRef="#br5">14982 4757 587 0,'0'0'148'167,"0"0"-84"-166,0 0 30-1,0 0-57 0,0 0-22 0,0 0-13 0,0 0-2 0,-7 26-32 0,7-17-95 0,0 1-290 0</inkml:trace>
    </iact:actionData>
  </iact:action>
  <iact:action type="add" startTime="53804">
    <iact:property name="dataType" value="strokeEraser"/>
    <iact:actionData xml:id="d22">
      <inkml:trace xmlns:inkml="http://www.w3.org/2003/InkML" xml:id="stk18" contextRef="#ctx0" brushRef="#br5">14794 4802 388 0,'0'0'0'5,"0"0"-149"3</inkml:trace>
    </iact:actionData>
  </iact:action>
  <iact:action type="remove" startTime="54462">
    <iact:property name="style" value="instant"/>
    <iact:actionData xml:id="d23" ref="#d0"/>
  </iact:action>
  <iact:action type="add" startTime="54471">
    <iact:property name="dataType" value="strokeEraser"/>
    <iact:actionData xml:id="d24">
      <inkml:trace xmlns:inkml="http://www.w3.org/2003/InkML" xml:id="stk19" contextRef="#ctx0" brushRef="#br5">8500 14085 810 0,'0'0'89'12,"0"0"-52"-9,0 0 9 6,0 0-24-4,0 0-22 3,0 0-26 0,0 0-77 0,0-3-282-2</inkml:trace>
    </iact:actionData>
  </iact:action>
  <iact:action type="remove" startTime="55250">
    <iact:property name="style" value="instant"/>
    <iact:actionData xml:id="d25" ref="#d8"/>
  </iact:action>
  <iact:action type="add" startTime="55258">
    <iact:property name="dataType" value="strokeEraser"/>
    <iact:actionData xml:id="d26">
      <inkml:trace xmlns:inkml="http://www.w3.org/2003/InkML" xml:id="stk20" contextRef="#ctx0" brushRef="#br5">14513 13704 425 0,'0'0'78'11,"0"0"-37"-7,0 0 4 4,0 0-30-2,0 0-15 21,0 0-12-27,14 4-31 0,-14-4-40 3,0 0-73 5</inkml:trace>
    </iact:actionData>
  </iact:action>
  <iact:action type="remove" startTime="56255">
    <iact:property name="style" value="instant"/>
    <iact:actionData xml:id="d27" ref="#d5"/>
  </iact:action>
  <iact:action type="add" startTime="56262">
    <iact:property name="dataType" value="strokeEraser"/>
    <iact:actionData xml:id="d28">
      <inkml:trace xmlns:inkml="http://www.w3.org/2003/InkML" xml:id="stk21" contextRef="#ctx0" brushRef="#br5">20778 15723 417 0,'0'0'68'12,"0"0"-56"-10,0 0-6 5,0 0-6 2,0 0-12-2,0 0-26-1,8 12-95 2,-8-12-187 0</inkml:trace>
    </iact:actionData>
  </iact:action>
  <iact:action type="remove" startTime="56714">
    <iact:property name="style" value="instant"/>
    <iact:actionData xml:id="d29" ref="#d1"/>
  </iact:action>
  <iact:action type="add" startTime="56720">
    <iact:property name="dataType" value="strokeEraser"/>
    <iact:actionData xml:id="d30">
      <inkml:trace xmlns:inkml="http://www.w3.org/2003/InkML" xml:id="stk22" contextRef="#ctx0" brushRef="#br5">22674 14770 469 0,'0'0'38'11,"0"0"-36"-8,0 0-2 5,0 0-4-3,0 0-30 3,0 0-64 0,0 0-158 0</inkml:trace>
    </iact:actionData>
  </iact:action>
  <iact:action type="add" startTime="57471">
    <iact:property name="dataType" value="strokeEraser"/>
    <iact:actionData xml:id="d31">
      <inkml:trace xmlns:inkml="http://www.w3.org/2003/InkML" xml:id="stk23" contextRef="#ctx0" brushRef="#br5">17552 18581 485 0,'0'0'38'7,"0"0"-33"1,0 0-5-2,0 0-7 2,0 0-37 0,0 0-57 0,3-41-230-2</inkml:trace>
    </iact:actionData>
  </iact:action>
  <iact:action type="remove" startTime="57746">
    <iact:property name="style" value="instant"/>
    <iact:actionData xml:id="d32" ref="#d4"/>
  </iact:action>
  <iact:action type="add" startTime="57755">
    <iact:property name="dataType" value="strokeEraser"/>
    <iact:actionData xml:id="d33">
      <inkml:trace xmlns:inkml="http://www.w3.org/2003/InkML" xml:id="stk24" contextRef="#ctx0" brushRef="#br5">17726 18275 416 0,'0'0'0'11,"0"0"-89"-9,0 0-88 2</inkml:trace>
    </iact:actionData>
  </iact:action>
  <iact:action type="remove" startTime="58446">
    <iact:property name="style" value="instant"/>
    <iact:actionData xml:id="d34" ref="#d2"/>
  </iact:action>
  <iact:action type="add" startTime="58451">
    <iact:property name="dataType" value="strokeEraser"/>
    <iact:actionData xml:id="d35">
      <inkml:trace xmlns:inkml="http://www.w3.org/2003/InkML" xml:id="stk25" contextRef="#ctx0" brushRef="#br5">28988 18210 438 0,'0'0'79'9,"0"0"-24"-4,0 0 36 2,0 0-28 2,0 0-41-4,0 0-22 4,0 0-22-2,77 0-86 1,-77 0-42-2</inkml:trace>
    </iact:actionData>
  </iact:action>
  <iact:action type="add" startTime="63169">
    <iact:property name="dataType"/>
    <iact:actionData xml:id="d36">
      <inkml:trace xmlns:inkml="http://www.w3.org/2003/InkML" xml:id="stk26" contextRef="#ctx0" brushRef="#br3">15312 4310 53 0,'0'0'0'8,"0"0"-38"-1</inkml:trace>
    </iact:actionData>
  </iact:action>
  <iact:action type="add" startTime="63321">
    <iact:property name="dataType"/>
    <iact:actionData xml:id="d37">
      <inkml:trace xmlns:inkml="http://www.w3.org/2003/InkML" xml:id="stk27" contextRef="#ctx0" brushRef="#br3">15312 4310 374 0,'33'-118'185'7,"-33"113"-44"1,-3 3-9-3,2-13-49 2,-12-2-12 2,0-2-13-3,-13-7-7 1,-2 7 0 2,-5-1-9-2,-8 6-3-1,-2 2-7 2,-10 4 1 1,-3 6 6-2,-2 2-2-1,-9 0 1 2,-4 0-5 1,-6 0-1 0,1 13 1-3,0 4-12 2,8 4-1 2,-4 1 3-4,11 8-4 0,-3 4-1 4,3 0-1-4,5 5-3 2,-1 0-3 0,3 0 3 0,1 8-7-3,-1 2 6 2,1 7-1 1,-1 1-2 2,6 5 3-4,2-1-4 0,7 7-1 4,7-1 1-2,3 1 3-2,5 4-3 0,8 2-1 3,5 10-1-1,-2 6-1-2,7 3-2 3,-4 3-1-2,6 2 1-1,-2-3-2 2,-1 3 2-2,-4-2-3 4,-2-5 0-4,6-5 1 2,-5 2 0-1,8-10-2 2,-3 3 0-3,4 1 1 2,3-3 0 1,0 7 1-2,0 2-2 0,0 2 1 0,0 3 0 2,13 0 4-2,7-3 0-1,6-4-2 2,2-9 2 1,-1-13 5-1,7 1-5-2,1-7 0 3,2 4-1-3,7-2 0 4,-1-2 1-5,11-1-1 3,-3 1 2 0,5 3 5 0,11 3-3-1,0 3-1-2,-7 2-1 3,7-5-3-1,-10 0 2 0,-1-10-3 4,-8-12 2-6,-5-12-1 2,2-4 2 1,5-8-3 1,5 5 0-2,3 6-1 0,-3 1 0 1,4 7 1-1,-5 7 2 0,-3-1 3-1,1-4-6 3,0-2 2-1,0-6 0-1,5-6-1-1,2-3-1 6,6-9 0-4,5 0-1-6,7-9 3 10,7 6-1-5,6 1-1-2,4 0 0 0,2 4 1 6,-1 0-1-3,2-2 5-2,3-2-4 0,3 0 5 4,5-2-3-4,-4-1-1 3,-1 6-3-5,1-5 4 6,2 0-4-3,1 1 4 1,5-7-3 0,5-3 3-1,9 0-3 0,-5 0-1 1,-4 0-2 1,-5 0-2-2,1 0 4-2,0 0 0 3,4 0-1 1,1 0 2-1,-5-9-2-2,-6-2 1 2,0-2 0 0,-8 5 1 0,-1-4 0 0,-3 0 0-1,-11 0-1 2,-7-1 1-3,-1-4-1 3,-2 3 0 0,0-3 1-4,-1 1 0 1,-2 2 0 5,-2-3-1-5,-2-1 0 0,-6-2 1 2,3-2-2 2,-8-3 1-4,-2-3 0-1,-6 0 0 6,4-3-1-2,-4 5 1-6,5-1 0 3,4 1 0 4,-1 2-2-4,-2-5 1 2,3 7-3-2,-5-6 4 5,4 8-2-6,1 0 2 3,-8 1-1 0,2 4 0-1,-5-5 1-1,1-2-1 4,8-12-2-1,-2-16 3 1,0-9-2-4,-7-17-1 2,-13 0 2-2,2 0-1 2,3 1 0-1,-2 6 1-1,3 5 1 3,-1 6 0-1,-2 4-1 0,3-3 1 0,-10 5-1 0,3 1-1-1,-7 4 0 0,1 7 0-2,-6 0-1 4,6-8 2-1,0-4 0 0,2-17-1 0,-4-10-1-2,-5-5 1 3,-6-5-2-2,-4-4 2 1,-3 6-2-1,-3 8-1 0,4 6 4 2,-4 9-5-2,3 2 2 0,-2-6-1 0,-1-8-1 1,-2-14 2 0,-1-17-3-2,0-6 1 3,0 1 0-2,0 14 0 2,0 16-1-4,15 13 6 3,-11 2-2 0,9-1 2 0,-1-6 0-2,-8-7 0 5,-4-11 1-5,0-9-1-1,0-15-2 6,-22-5 2-5,-21-2 1 3,-5-4-3-1,-8 9 3-1,-1 11-1 0,6 23-2 1,2 16 0 0,4 18 0-1,-1 10-2 1,-6 1 1 0,-1 5 4 0,-6-3-1-3,-3 2 1 4,-7-2 2-1,-12 0-2 0,-17-2 1-3,-14 2-1 4,-15 3 2-1,-4 4-1-1,-7 7 1-1,2 4-2 2,6 4-1 0,-8 4-1 0,-8-2 1-3,-5-2 0 3,-7 2 1 0,4-4 2 0,3 8-1-2,8 1 2 3,2 5-1-2,8 3 3 4,0 0-1-9,8 0 2 6,-3 11 1 4,-5 0 1-7,-15-3 1 0,-10-1-3 3,2 0 4 1,-4 10-8-2,-1 0 2-1,0 6 1 3,-2 7 2-3,2-1-3 1,7-1-1 2,9-3 1-3,9-6 0 3,8 7 3-1,6 5-4-1,7 6 0 1,1 7 4-1,7 3 0-1,-2 0 1 2,1-2-1 0,-10 2-4 0,-5-2 2-3,3-2-1 4,2 2 1-2,7-1-3 2,11 6-2-1,3 4-2-2,2-3 2 1,6-1 3 2,-4 4-3-1,4-3 3-1,5 5-2-1,-1 0 2 3,5 0 0-2,12 6-3 0,7 0 3 1,5 5 0-1,2-1 1 2,8-6 2-4,-2 2-4 4,1 3 1-2,5 8-2 2,7 14 0-3,2 10 0 1,13 19 2 1,7 16-3 0,10 15 0 0,3 1 0-1,0 5 0 1,0-10 0 0,13 0 0-2,6 1 0 2,1-7 0-1,3-5 0 1,2-7 0-2,11-8 0 2,15 10 0 1,11-1 0-1,19 8 0-1,11 2 0 0,8-3 0 1,13 2 0 0,4-9 0-2,6-7 0 2,-1-2 0 0,-2-10 0-1,4-10 0 0,-4-9 0 1,5-9 0 0,-2-7 0 0,-1 2 0-2,4-5 0 2,1 0 0-1,10-3 0 1,0-1 0-1,7-8 0 1,-7-8 0 0,-2 0 0-2,2-7 0 1,0-5 0 1,7-6 0 1,-7-5 0-4,3-6 0 3,-14-1 0 1,1-9 0-1,-2 1 0-3,-11-5 0 5,-2-6 0-3,-9 0 0 1,-9 0 0 0,-7 0 0-1,-1 0 0-1,-5 0 0 3,1-2 0-2,3 2 0 0,-1 0 0 1,3 0 0 0,-3 0 0-3,-2 0 0 3,-1 0 0 0,-4-15 0 0,6-4 0 1,1 2 0-4,-3 0 0 3,3-1 0 1,-4 5 0-2,0-1 0 0,-6 1 0 1,-3-7 0 0,3-7 0 0,-2-3 0-2,-1-7 0 2,-1 3 0 0,-7 7 0 0,6 2 0-3,-1 10 0 4,-7 1 0-2,7-1 0-1,-5-3 0 3,0-11 0-1,-2-5 0 0,-5-4 0-2,1-3 0 2,-4 1 0 0,-12-5 0-1,0 2 0 1,-8-2-3 1,3-2-1-3,-3 10 2 2,8-7-1 0,0 6 3-2,5-6-1 2,6-10 1 0,-2-10-2 0,-1 2 1-1,2-9-1 0,-4-3-1 2,3 10 3-1,-7-4-2-3,5 4-1 3,-3-4 2 0,3-7-1 0,4-6-1-2,2-13-1 2,1-9 2 0,1-11-2 0,-4-3 0-1,-8-6-2 0,-6-2-1 1,-11 4 3-2,-7 5-1 1,-4-3 1 1,-6-2-1 0,-10-9 0-2,0-9 0 3,0-13-1-1,-20-14 1 0,-15 3-1-2,-4 5-1 2,-1 4-4 0,-1 2-2 0,5-5 4 0,0-9 3 1,-5 1 0-4,-5-5 3 3,-1 12-2 0,-8 10 1-2,-1 13-2 1,-1 11 1 2,-2 17 0-1,2 18 2-3,-7 9-1 3,-7 11 4 1,0-1-3-1,-11-1 2-3,0-5 0 4,-2-1-2-1,-5 8 2 0,-7 13 0-3,-6 17 1 3,-9 13-3 1,-25 23 2-1,-12 3-1-3,-25 0 1 4,-21 20 1-1,-13 7 0 0,-15 5 0-2,-6 1 0 2,1 4 4 0,-17 2-2-2,-5 7 3 2,0 13 0 0,-4 25 0 0,11 23-5 0,10 22-4-2,8 28 2 2,22 23-10-1,30 17-92 2,154-120-135-3,15-13-100 2</inkml:trace>
    </iact:actionData>
  </iact:action>
  <iact:action type="add" startTime="67257">
    <iact:property name="dataType"/>
    <iact:actionData xml:id="d38">
      <inkml:trace xmlns:inkml="http://www.w3.org/2003/InkML" xml:id="stk28" contextRef="#ctx0" brushRef="#br3">14493 8166 439 0,'0'0'357'6,"0"0"-267"2,0 0-20-2,-181-8 34 2,66 8-29 0,-15 0-22 0,-11 12-4-2,-2 8-9 2,5 10 5 0,15 15 4 0,2 3 3-2,17 7-3 2,7 13-8 0,4 11-1 0,21 14 2-2,9 14-5 2,13 7-5 2,6 17-4-4,12 5 1 1,0 22-3 1,12 19-4 1,1 13-2-2,6 13-1-2,4 14-5 3,-2-3-2 0,4-4-4 0,-4 0 5-2,-2-3-3 4,0-3-1-4,-3 4-3 3,2 0 2-4,1-5-2 3,3-7-3 0,2-10 3 1,1-7-4-4,-2-6-1 3,2-10 1 1,6-9 0-1,-6-8-2-1,2-17 4-1,2-8-3 3,2-15-1-2,-2-13 0-1,-6-11 1 2,9-4 0 0,-1-1 0 0,-2 1 0-1,3-3-1 0,0-4 3 2,0 6-3-1,0 0 0-2,0 5 1 2,0 8-1 0,0 5 1 0,-3-4 0-2,-1-7-1 2,4-15 0 0,0-9 0 0,0-15 0 0,0-5 1-2,0-7-1 3,0-8 0-2,0-5-1-1,0-6 1 2,0-7 0 0,0-7 0 1,0 0-1-4,0 0 0 3,-6-10-8 0,-1-21 2 0,2-7 1-3,-9-5 6 3,-1-8-4 1,-11-17-1-1,-3-16-2-2,-10-22-4 2,-10-23-3 0,-11-6 5 0,-3 13 0-2,2 27 7 2,10 27 2 1,18 29-2-3,12 22-1 1,13 12 1 1,8 5 1 0,-5 0 1 0,2 17 2-3,3 37 0 4,0 28 1-1,0 19 1 0,12 22 0-1,24 11 4-1,0 1 4 2,14-2 5 0,-2-2 7 0,1 4-8-2,2 3 6 2,1-9 4 0,-12-13-2-1,4-21-9 1,-14-32-1 0,-4-25-3-1,-5-24 0-1,3-14-11 2,15-14 0 0,15-48 0 0,4-19 0-2,7-18 0 3,3-15 0-2,9-12 0 2,3-5 0-4,14 2 0 3,3 9 0 0,-7 13 0 1,-9 19 0 1,-8 22 0-5,-12 18 0 3,-2 17 0-1,-1 13-64-1,-42 18-126 1,6 0-168 2</inkml:trace>
    </iact:actionData>
  </iact:action>
  <iact:action type="add" startTime="68770">
    <iact:property name="dataType"/>
    <iact:actionData xml:id="d39">
      <inkml:trace xmlns:inkml="http://www.w3.org/2003/InkML" xml:id="stk29" contextRef="#ctx0" brushRef="#br3">19775 8020 490 0,'0'0'191'5,"0"0"-68"2,201 118 3 2,-112-84-49-2,15 3-20-2,28 1-2 5,29 6 3-2,25 8 1-2,30 5-21 0,15 1-22 4,20 17 28 0,13 2-17-5,13 12 3 4,-10 13 3-2,-18 12-12-2,-24 2 8 3,-25 12-3 3,-16 3-2-8,-16 7 1 6,-10 5-7-2,-15 11 1 2,-6 16 0-3,-7 27-8 1,-2 21-1 3,5 36-2-6,-5 32 3 4,1 18-3 2,0 28-1-4,-2 1 0 2,9-1-3 0,-18-17-1 1,-7-29 3-4,-13-24-4 2,-26-30-2 2,-11-18 1-3,-18-8-1 3,-9-4 4-2,-7-5 1 1,-4-9-2-2,-7-1-1 2,-3-9-1 0,-1-6 1-2,-6-9-1 2,1-13-1 2,-4-24 0-4,0-7 1 0,-3-6 1 2,1-6-2 2,8-8 0-5,-6-15 0 2,4-5 1 3,-2-15 0-3,-1-16-1 0,-3-18 0 1,2-9 1 2,-3-21-1-4,0 6 0-1,5-6 1 4,-5 3 0-3,0 11-1 2,2 2 3 0,-2 9-3 1,0 4 0-4,0-7 0 4,0-4 1 0,0-9 0-5,0 1-1 5,0-10 0-1,0 0 0 0,0 0 1-3,0 0-1 4,0 0-1 1,0 0 1-6,0-10-6 3,-10-37 0 4,-26-29 4-3,-9-30 2-4,-4-21 0 5,-8-15 1 0,-6 3-1-2,-1 16 0-1,0 27 0 3,5 29-1-2,14 27 0 0,13 16-1 0,10 17 2 2,10 2 0-3,9 5 0 1,3 0 1 4,-1 0 0-7,1 0 2 4,0 8 3-1,0 26 5 2,29 17 1-4,7 14 5 3,9 14 2 2,-1-2-4-5,-4-4-2 3,1-8 7 2,-2-11 0-2,-7-12 3-3,-3-8-2 4,-6-21-3-1,-3-4-5-2,1-6 2 1,5-3-1 2,1 0-4-3,12-3 1 1,12-39-5 1,13-26-1 1,7-24-1-3,9-26-1 1,-1-28 1 1,5-29-2-1,-2-21 1 1,0 2 0 2,-8 22-2-5,-6 37-1 1,-11 47 0 2,-15 36-1 0,-17 23-5-1,-17 24-31 1,-8 5-40 2,0 0-55-4,0 17-99-1,0 15-123 6</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43:48.873"/>
    </inkml:context>
    <inkml:brush xml:id="br0">
      <inkml:brushProperty name="width" value="0.05292" units="cm"/>
      <inkml:brushProperty name="height" value="0.05292" units="cm"/>
    </inkml:brush>
  </inkml:definitions>
  <iact:action type="add" startTime="13006">
    <iact:property name="dataType"/>
    <iact:actionData xml:id="d0">
      <inkml:trace xmlns:inkml="http://www.w3.org/2003/InkML" xml:id="stk0" contextRef="#ctx0" brushRef="#br0">4058 8962 334 0,'0'0'237'8,"0"0"-73"-8,0 0-38 0,0 0-41 0,0 0-12 0,0 0-7 0,-8-7-9 0,8 7-14 0,0 0-7 0,-4 0 5 0,-9 0 4 0,3 22-9 1,-6 5-7 194,3 3-5-195,6 5-9 0,-4-2-3 0,9 5-3 0,2-6-6 0,0-4 3 0,0-4-4 0,0-7 2 0,0-2 6 0,0 0 4 1,0-1 1-1,8-1-1 0,10-4 0 0,8 2 0 0,-2 0 2 0,10 2 1 0,5 0-6 0,4 1-1 0,5-3-2 0,9 3-3 0,4 3 5 0,5 0-4 0,1 0 4 0,7-1-6 0,3-2 8 0,4-1-5 5,7-9 2 215,-1 0-5-219,-3-4-3-1,-5 0 1 1,-7 0-1-1,-1 0-1 0,2 0 1 0,3 0 0 0,4 0 0 0,-7-4 0 0,3 0 0 0,0-3-1 1,-4 5 1-1,8 2-1 0,-3 0 1 0,4 0 1 0,2 0-2 0,-2 0 0 0,-4 2 0 0,2-2 2 0,-6 0-2 0,-2 0 1 0,-2 0-1 0,-3 0 0 0,-4 0 0 0,-4 0 0 0,9 0 2 0,-5 0-1 1,5 0 1-1,-2 0-2 0,-4 0 1 224,5 0 0-224,-3 0-1 0,1 0 1 0,-4 0-1 0,7 0 0 0,-7-11-2 0,0 2 0 0,7 1 1 0,0-4 1 0,1 5-1 0,2-2 0 1,-7 1 1-1,7-1 0 0,-1 1 0 0,0-1 0 0,-9 7-1 0,0-3 3 0,-9 1-4 0,-8 4 4 0,-4 0 0 0,-8 0-2 0,-1 0 0 0,-4 0-1 0,-4 0 4 0,-2 0-3 0,-1 0 0 0,-6 0 1 0,-3 0 0 0,-2 0-1 0,-6 0 0 225,3 6 1-224,2-1 0-1,2 8 1 0,1 0-1 0,0 6 1 0,0 13-2 0,8 5-1 0,-2 7 1 0,2 11 1 0,-6 9-1 0,1 11 0 0,-3 4 1 0,-4 1-1 0,-5 2 0 0,-1-8 0 0,0-7 0 0,0-8 0 0,0-8 0 0,0-7 0 0,0-4 0 1,0-9 0-1,0-3-1 0,0-8 1 0,0-4-1 0,0-10 1 0,0-3 0 0,0-3 0 0,0 0 0 0,0 0-3 0,0-3-1 229,0-36-13-229,3-14 2 0,18-15 15 0,-3 2 1 0,0 1 0 0,5-4-1 0,-3 5-2 0,5 4 1 0,4 10 0 0,-6 12 1 0,2 14 0 0,-2 4-1 0,10 3 1 0,2 3 2 0,6 3 1 0,2-1-1 0,6 9-1 0,4-7 1 0,3 5-2 0,5-2 2 0,-4 5 0 0,2 2-1 0,0 0 1 0,11 0-2 0,5 0 0 0,7 0 2 0,5 0-2 0,-3 0 0 0,1 0 2 0,-4 0-1 0,-1 7 0 220,-6 6-2-219,-3 0 2-1,0 2-1 0,6 0 1 0,-8-5-1 0,2-2 1 0,2 1-1 0,-5-4 0 0,7 1-2 0,2 3 2 0,3-1 1 0,-2-1 2 0,-4 0 0 0,-1-4-3 1,-2-3 1-1,-2 3 0 0,-1-3-2 0,-1 0 1 0,-5 0-1 0,-4 0 2 0,2 0 1 0,1 2 0 0,-2 2 1 0,-1 1-3 0,6 1 4 0,-2-4-3 0,-1 4 0 0,3-4-1 0,-5 2 1 217,2-4-1-217,0 0-2 0,0 0 1 0,-5 0 1 0,4 0 0 0,1 0 1 0,-5 0 2 0,4 0-3 0,-8 0 0 0,-3 0-2 0,-2 0 2 0,0 0 0 0,0 0 1 0,-1 0-1 0,2 0 0 1,-3 0 0-1,-2 0-1 0,-1 0 1 0,2 0 0 0,-1 0 0 0,7 0 1 0,-4 0-2 0,5-4 2 0,0 2 0 0,2 0 0 0,4 2 0 0,-6 0-1 1,-2 0 1 0,-1-4-1-1,-5 4 0 228,1-5-1-228,-8 2 2 0,2 0-2 1,1-3 1-1,-6 1 0 0,6-5 0 0,-7 0-1 0,4 0 0 0,-5-2 1 0,2 7-1 0,-4-3 1 0,3 1 2 0,-3-3-2 0,-2-9 0 0,5-8 0 0,-1-15-3 0,-1-16-1 1,9-20 1-1,2-9 1 0,0-11 0 0,2 0 1 0,-2 8-3 0,-5 15-16 0,-9 22-13 0,1 26-4 0,-2 24-19 0,-11 3-16 0,12 62-104 0,-25-15-85 1,9 2-397 206</inkml:trace>
    </iact:actionData>
  </iact:action>
  <iact:action type="add" startTime="16061">
    <iact:property name="dataType"/>
    <iact:actionData xml:id="d1">
      <inkml:trace xmlns:inkml="http://www.w3.org/2003/InkML" xml:id="stk1" contextRef="#ctx0" brushRef="#br0">21374 9043 396 0,'0'0'361'2,"0"0"-264"-2,0 0 3 0,0 0-53 0,0 0-25 0,0 0 7 0,8 136 5 0,-8-106 2 0,0-5 5 0,0 6-8 1,11-3-2-1,-1 4-5 0,9-2 3 0,5-1 2 0,4-5-3 0,5-4-13 0,6-3 1 0,5-4-8 1,6-3 1 193,8 3-3-193,2-4 3 0,2-1-4-1,5-1 4 0,-2-7-2 0,5 0 4 0,5 0-1 0,5 0-3 0,0 0-5 0,-1 0 2 0,0 0-4 0,-3 0 0 0,4 0 0 0,-5 0 3 0,-2 8-2 0,4 6 5 0,-2-4-2 0,-4 5 2 0,-1-7-6 0,-9-1 1 1,-1-3 0-1,1-4-1 0,3 0 0 0,0 0-2 0,4 0 2 0,-3 0 1 202,-2 0 1-202,-3 3 0 0,1 7 1 0,-1 0-2 0,-4-1 2 0,-8-4-1 0,4-2-2 0,-4-3-2 0,-1 0 2 0,-1 0-2 0,-3 0 2 1,-5 0 2-1,-2 0 1 0,1 0-1 0,-7 0 1 0,0 8 1 0,1 4 1 0,-1-3-2 0,-6 4-1 0,3 2-2 0,2 3 3 0,-1 11-2 0,4 5 3 0,-1 4-2 0,3 13 0 0,2 6-1 0,-3 7 4 3,-2 7-3 213,5 2-2-215,-8 5 1-1,-5 3-1 0,3 4 1 0,-3-1-1 0,-6-6 0 0,1-9-1 0,-5-19 1 0,-2-13 0 0,-9-13 1 1,1-9-2-1,-3-9 1 0,0-6-1 0,4 0-2 0,-1 0-7 1,1 0-6-1,8-35-6 0,2-12 11 0,0-12 11 0,0-3 0 0,1 3 0 0,-4 9 0 0,2 8 0 0,0 14 0 0,2 5 1 0,-2 6-1 0,3 4 2 0,1-2-1 0,6 2 0 197,5-3 2-197,1 3-2 0,7-1 0 0,-1 1-1 0,1-2 2 1,12 3 0-1,1-2 1 0,5 1 0 0,5-2-1 0,-1-2 0 0,7 0-1 0,-4 2 0 0,3-3 0 0,-3 4 0 0,3 3 1 0,-3-1 2 0,5 9 2 0,-3 1 3 0,-2 2 3 0,1 0-2 0,-4 0-4 0,1 0-1 0,1 0-3 0,-1 0-1 0,3 0 2 0,-6-2-1 195,7-2 1-195,0 4 1 0,-4 0 0 0,9 0 0 0,2 0-1 0,1 0-1 0,1 0 2 0,-1 0-1 0,3 0-1 0,-3 0-1 0,-1-6 1 0,-3-2-1 0,-1-1-1 0,-2 1 0 0,-5 3 0 0,-1-4 0 0,-1 6 1 0,-1 1 0 0,-2-1 1 0,-3-1-2 0,5 3 0 0,-2 1 2 0,7 0 1 0,-2 0-2 1,2 0 3-1,-1 0-2 220,3 5 0-219,-3 3 0-1,1-3-1 0,4 2 1 0,-1-2-2 0,0-3 0 0,-8-2 1 0,-1 3-1 0,2-3 1 0,-12 0 1 0,4 0-2 0,-1 0 0 0,7 3 1 0,1 3 0 1,-1-3-1-1,2-1 0 0,-3-2 1 0,-11 0 0 0,1 0-1 0,-7 0 0 0,4 0-1 0,-2 0 1 0,2 0 0 1,2 0 1-1,1 0-1 0,-7 0 1 0,-5 0 0 0,-7 0-1 0,1 0 0 1,0 0-1 227,1 0 0-227,1 0 1-1,4-5 0 0,-5 3 0 0,4-5 0 0,-4 4 0 0,5 3 0 0,5 0 1 0,-3 0-1 1,7 0 1-1,-2 0 1 0,2 0-2 0,-8 0-2 0,6 0 2 0,-1 0-2 0,2 0 2 0,7 6 0 0,4 3 0 0,2-1 0 0,-4 3 0 0,-8-2-1 0,0-7 1 0,-5 4 0 0,3-6-1 0,2 0 0 0,-4 0 0 0,7 0-1 0,-5-2-1 0,9-17 1 0,-5-13 1 0,1-11 1 220,-1-7-2-220,4-12 1 0,3 0-2 0,-3-2 2 1,3 6 1-1,-3 5 0 0,-4 6 1 0,1-1-2 0,1 7 2 0,-9-4-2 0,0-6-16 0,-13 1-29 0,-10-9-24 0,-13 0-42 0,0 5-68 0,-2 43-101 0,-12 7-209 0</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19:14.25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
  </inkml:definitions>
  <iact:action type="add" startTime="2651">
    <iact:property name="dataType"/>
    <iact:actionData xml:id="d0">
      <inkml:trace xmlns:inkml="http://www.w3.org/2003/InkML" xml:id="stk0" contextRef="#ctx0" brushRef="#br0">9733 2225 151 0,'0'0'49'1,"0"0"1"-1,0 0 21 0,0 0-7 0,0 0 5 1,0 0-16-1,0 0 15 0,-27 0 23 0,27 0-6 98,0 0-6-97,0 0-5-1,0 0-11 0,0 4-1 0,8-2 6 0,31 5-23 0,17 1-32 0,5-3 4 0,16 3-2 0,13-2 2 0,9-1-1 0,9-2-5 0,4 0 6 96,8-3 5-95,6 0 5 0,-1 0-5-1,-2 0-13 0,-14 0-1 0,-16 0 0 0,-14 0 0 0,-22 0 3 0,-17 0 3 0,-16 0-4 0,-11 0-1 0,-9 0-3 1,-4 0-4 92,0 0 0-93,0 0-2 0,-22 0 0 0,-43 0-6 0,-25 0 1 0,-32 0 5 0,-21 0 0 0,-15 0-1 0,-9 0 1 0,5 0 1 0,10 9 0 1,15 4-1-1,13-1 0 106,14-2 0-105,18 2 0-1,20-4 1 0,20 4-1 0,20-7 0 0,19 2-1 0,5-7 1 1,8 0 0-1,0 0 1 0,38 2-1 0,49 1 7 0,38-1-2 0,31-2-5 0,21 0-1 100,4 0-1-100,-4 0 1 0,-6 0 1 0,-13 0 0 0,-21 0 0 0,-24 0 7 0,-22 0-7 0,-32 4 10 0,-28-4-6 0,-18 0 1 0,-13 0-2 0,0 0-2 1,-31 0-1 1,-57-4-5 93,-40-18 0-95,-32 5 4 0,-6 5 1 1,17 12 0 14,14 0 2-14,34 0-1-1,15 15-1 0,22 4 0 0,21 2 1 0,10-2-2 0,9-2 0 1,17 0 0-1,7-4-21 1,0-1-19-1,20-7-45 108,31 2-60-106,-19-7-178-2</inkml:trace>
    </iact:actionData>
  </iact:action>
  <iact:action type="add" startTime="4373">
    <iact:property name="dataType"/>
    <iact:actionData xml:id="d1">
      <inkml:trace xmlns:inkml="http://www.w3.org/2003/InkML" xml:id="stk1" contextRef="#ctx0" brushRef="#br0">1583 5663 304 0,'0'0'201'1,"0"0"-128"-1,0 0 40 0,0 0-23 0,0 0-33 0,179 5-12 0,-120 3-9 0,21-4 2 0,21-4-7 0,25 0-9 0,16 0-2 0,15-19 1 0,-6-3 1 97,-8 14-4-97,-18 8-2 0,-18 0 4 0,-18 0 11 0,-17 15-6 0,-13 0-10 0,-21 0-1 0,-12-8-3 0,-16-5-1 0,-10-2 1 0,0 0-7 1,-13 2-4-1,-55 2 0 96,-42-2-1-96,-36-2 0 0,-15 0 2 0,-13 0-2 0,-5 0 2 0,-2-17-1 0,12 5 2 0,12 12-2 1,19 0 0-1,34 0-1 0,20 4 0 0,25 15 1 0,18 2-1 2,16-4 1 99,14-7 0-101,11 4 0 0,13-6 0 0,59 4 0 0,36-4-1 0,23 4 1 1,39-7 1-1,18-5-1 0,-6 0 1 0,-13 0-2 0,-21 0 1 0,-32 0 0 0,-27 4 0 97,-33 0 3-97,-33-4 0 0,-23 9 2 0,0-1 3 0,-71 1 3 1,-45 2-7-1,-32-2-2 0,-13-9-1 0,-8 0 0 0,24 6 1 0,16 4-1 0,27 6-1 0,49-6 0 98,12-2-1-98,25-8-2 0,16 0-6 0,0 0-3 0,31-3-8 0,41-21-3 0,15 3 2 0,10 7-33 0,-16 6-39 0,-8 8-51 0,-56 0-119 0,-9 0-306 0</inkml:trace>
    </iact:actionData>
  </iact:action>
  <iact:action type="add" startTime="13920">
    <iact:property name="dataType"/>
    <iact:actionData xml:id="d2">
      <inkml:trace xmlns:inkml="http://www.w3.org/2003/InkML" xml:id="stk2" contextRef="#ctx0" brushRef="#br1">1808 6107 78 0,'0'0'416'2,"0"0"-352"-2,0 0 35 0,0 0-15 0,0 0-41 0,0 0-22 0,0 0 1 0,0 0 9 4,-128 153 15 108,108-126 4-112,-5 3-4 0,-6 12 2 0,-3 4 0 0,1 10-10 0,-8 0-14 0,11 3-6 0,-6-2-6 0,5-5 0 0,2-1-2 0,2-6 1 0,3 0-1 0,-5-4-5 0,5 2 2 1,-1 3-1 102,-1 1-1-103,0 9 0 0,3 3 3 0,-5 2 0 0,4 4-2 0,-4-3 1 0,8-2 3 0,-2-2-1 0,3-5-1 0,8-4-1 0,-5-5 1 1,7-7-1-1,5-7-2 0,1-1 1 107,3-3-3-106,0-4 1-1,0 5-1 0,0 2 2 0,0-4 0 0,7-3-3 0,18 1 7 0,2 1-1 0,9 3-2 0,5 1-5 0,2-2 2 0,-2-5-3 0,3 3 3 1,0-4-1 3,6 2 1 100,-4-6 0-103,-2 1-2-1,5-3 5 0,-1-1-2 0,1 3-1 0,-1-9 1 0,0-1-3 0,-3-3 4 0,-5-3-4 0,1 0 1 0,-5 0 0 0,8 0-2 0,3 0 0 1,0 0 2 109,-4 0-1-110,-1 0 0 0,3 0 0 0,6 0 1 0,8 0-2 0,-2 0 1 0,-1 0 0 1,-2 0-1-1,-6-3 0 0,4 1 0 0,-7 2 0 0,-1 0 0 0,-4 0 1 0,-4 0-2 0,-12-4 2 99,0 2 1-98,-4 0-1-1,-1-1 0 0,-3-1 0 0,-1 2-1 0,-5 2 1 0,-4 0-1 0,-3 0 0 0,-3 0 0 0,0 0 1 0,0 0-1 0,0 0 1 1,0 0 0 97,0 0 1-98,0 0-1 0,0 0 0 0,0 0-1 0,0 0 0 0,0 0 0 0,0 0 1 0,0 0-1 0,0 0 0 0,0 0 0 0,0 0-1 0,0 0 1 1,-3 0-1-1,-28-4 1 105,-15-10-1-103,-8-3 2-2,-5-8-1 0,-6-3 1 0,2 0-2 0,-3 0 1 0,6-1-1 0,-5 4 0 0,3-2 1 0,1 10 0 0,13-1-2 0,12 10 2 0,12 3-2 1,11 3 1 98,6 2 0-99,1 0 0 0,3 0 2 0,3 0-2 0,0 0 1 1,0 0 0-1,0 0 0 0,0 0 1 0,0 0 0 0,0 0 0 0,14 0 0 0,22 0 1 0,7 11-1 3,14-2-1 105,7 4 1-108,-1-4-1 0,4 1-2 0,0 5 2 0,-8-1 0 0,-7 4 0 0,-5 2 2 0,-14 0-1 0,-3 6 1 0,-11-8 3 0,-4-1-1 0,-5-7 0 0,-4-1 0 0,-5-9-4 111,5 0 4-110,-6 0-3-1,0 2 3 0,0 1-4 1,0 0 2-1,0 10 2 0,0 4-2 0,-10 10 3 0,-18 3-4 0,-8 1 1 0,-13 2 0 0,-3 4-1 0,-11-3 0 0,-1-1 0 0,8-2 0 102,7-5 0-102,4-2 0 0,11-7-1 0,4-5 0 0,7-4 2 0,10-1-2 0,0-5 1 0,10-2 1 1,-2 3-1-1,-2-1 1 0,4 2-2 0,-3-4 1 0,6 0-1 0,-4 0-1 105,4 0-5-104,0 0-9-1,4 0-12 0,28 6-39 0,-20-3-109 0,1 14-195 0</inkml:trace>
    </iact:actionData>
  </iact:action>
  <iact:action type="add" startTime="17901">
    <iact:property name="dataType"/>
    <iact:actionData xml:id="d3">
      <inkml:trace xmlns:inkml="http://www.w3.org/2003/InkML" xml:id="stk3" contextRef="#ctx0" brushRef="#br1">3113 8936 511 0,'0'0'113'2,"0"0"-51"-2,0 0 34 0,0 0-31 0,0 0-20 0,0 0 1 0,0 0-4 0,0 0 11 0,0 0 2 3,14 11-20 97,12 4-3-100,7 0-8 0,7-2-8 0,2-6 3 0,4 5-10 0,8-7-5 0,2-5 3 0,4 0 2 0,3 0-4 0,11 0 6 0,6 0 0 0,-5 0-2 0,5 0-2 104,1 0 6-104,5 0-1 0,-2-7 5 1,13-3-8-1,-6 3-1 0,12-4-3 0,7-1-2 0,2 5-1 0,1-6 0 0,-6 11-2 0,-5 2 0 0,-6 0-1 0,4 0 3 1,-6 0 1 96,-4 0-3-96,0 0 2-1,-2 0-1 0,0 0 0 0,-2-6-1 0,1-3 2 0,-3 4-3 0,-7 5 2 0,-8 0 0 0,-5 0-1 0,-4 0 4 0,-4 5 1 0,-1 20 1 102,2-1 2-102,-4-2-2 0,7-6-1 0,-4-4-4 0,5-10 1 0,-1-2-2 0,0 0 0 0,4 0 0 1,-4-17 1-1,-2 4-1 0,-2-4 2 0,-1 3-2 0,9 4 1 0,-7 3 1 107,-1 7-2-106,1 0 4-1,-8 0-4 0,5 0 4 0,-1 0-2 1,-2 0 0-1,3 0 0 0,1 0-2 0,-3 0 1 0,4 0 0 0,1 0 1 0,4 2-2 0,8 3 1 0,2-1 0 1,2 5 5 106,2-5-3-106,1-4-2-1,-5 0 1 0,3 0 1 0,7 0-2 0,-2 0 0 0,10 0-1 0,-5 0 1 0,0 3 0 0,0 9 2 0,3-3-1 0,-3-3 5 1,-1-1-7-1,-6-5 4 101,-1 2-4-101,0-2 2 0,6 0-1 0,2 0 0 0,8 0-1 0,1 3 1 0,-2-3 0 0,-11 4-1 0,-1-1 0 0,-5-3 0 0,-6 0-1 0,5 0 1 0,-5 0-1 3,3 0 2 102,-3 2 0-105,5-2 0 0,-5 0-1 0,1 0 0 0,-1 0 1 0,-7 0-1 0,-1 0 0 0,-4 0 2 1,-4-5-2-1,-4 1 0 0,0-1 0 0,-7 2 1 0,-1 1-2 0,-5-1 1 109,-4 0 0-108,-5 3-3-1,-5-4-1 0,0 4-4 0,2 0-4 0,-3 0-8 0,-4 24-18 0,-9 7-32 0,-7 0-32 0,0 2-55 0,0-19-111 1,0-2-494-1</inkml:trace>
    </iact:actionData>
  </iact:action>
  <iact:action type="add" startTime="30968">
    <iact:property name="dataType"/>
    <iact:actionData xml:id="d4">
      <inkml:trace xmlns:inkml="http://www.w3.org/2003/InkML" xml:id="stk4" contextRef="#ctx0" brushRef="#br2">18076 10052 62 0,'0'0'42'1,"0"0"-42"-1,0 0-4 0,0 0-25 0,0 0-10 0,0 0 31 0,-7-11 8 0,7 11 3 0,0 0-3 0,-6 0-3 0,6 0 3 94,0 0 10-94,0 0 73 0,0 0 66 0,0 0 3 0,0 0-14 0,0 0-18 0,0 0-25 0,-7 0-26 0,-14-6-7 0,3-5 8 0,-13 2-16 0,-2 1-13 1,-5 2-11 99,-5 6-6-98,-7-3-2-2,5 3-6 0,-4 0 7 0,-2 0-10 0,-4 0-1 0,8-5 2 0,-4-4-1 0,7 4-1 0,1 0 5 0,-1-3 2 0,-3 8-6 0,2-4-1 0,0 4-3 98,-2 0 1-98,-2 0-2 0,-2 0-3 0,-2-3 1 0,2 3-4 0,-7 0 1 0,-4 0-2 0,1 0 0 1,-5 0 3-1,6 0-2 0,6 7 2 0,-4 6-2 0,9 1 1 98,2-3-2-97,2 0 3-1,-2-5-4 0,6-1 2 0,-4-1-2 0,2-4 0 0,2 2 0 0,-3-2 0 0,5 3 0 0,2 3 1 1,3 0-1-1,11 2 1 0,4-3-1 3,5 0 1 92,1 10-1-95,0-3 1 0,-3 8-1 0,4 7 1 0,-1 3-1 0,0 11 1 0,3 4 0 0,-3-1-1 0,1 1 1 0,1 4-1 0,-4 0 1 0,2 2-1 98,0-1 1-98,6 5-1 1,-3-3 1-1,4 8 0 0,-1 1 2 0,4 3-2 0,0 5 0 0,3 3 1 0,-5 1 0 0,3 2 1 0,0 2-1 0,2 1 0 0,0 1-1 102,0 0 2-102,0-3-2 0,0-6-1 0,0 3 1 0,0 4 0 0,0-5 0 0,0 7 1 0,0 2-2 0,0-7 1 0,0 1 1 0,0-1-1 0,4-10 0 0,4 7-1 1,-5-4 1 95,-3 1 1-96,0-1-2 0,0-8-1 0,0 0 1 0,0-2 0 0,0-10 2 0,0 1-2 1,0 0 0-1,0-1 0 0,0 4 0 0,0 2 0 0,0 1 0 0,0-9-1 97,0-4 1-97,0-3 0 0,0-8 1 0,0 1-1 0,0-3 0 0,0 1 0 0,0-2-1 0,0 2 2 0,0-1-1 0,0 0 0 0,0 8 0 0,0-4 0 0,0 1 0 97,0-1 0-96,0-10 0-1,0 3 0 0,0-6 0 0,0-4 0 0,0-2-1 0,0-4 1 0,2-4 1 0,6-2-1 0,5 4 0 0,1-5 0 0,12 3 1 1,-2 5 1 97,6-3-2-98,8 1 2 0,1 4 6 0,-3-2-6 0,2 0 1 0,8 1 2 0,6 0 1 0,3-3 2 0,12 1-2 0,-3-3 2 1,3-4 0-1,-9 5 2 0,-3-2-3 4,1 0 3 98,-4 0-5-102,2 1 2 0,2-3 1 1,-3 3-4-1,-1-1 0 0,7-5-2 0,5 3-1 0,-3 0 1 0,3 1 0 0,-12-2-2 1,-7 3 0-1,-6 1 3 0,7 3 3 0,-6 1 0 100,0-1 0-100,4-1-3 0,-4-3-1 0,4-5-2 0,1 0 2 0,1 0-3 0,0 3 1 0,5 1 0 0,3-1 2 0,-2-1 3 0,2 1 0 0,-1-3 1 0,4 0 2 99,-1 0-2-98,-4 0-3-1,8 0-3 0,-7 0 2 0,4 0-1 1,-2 0 1-1,2 0 0 0,-5 0-2 0,-1 0 2 0,-2 0 3 0,2 0 2 0,-1 0 2 0,-2 0-4 0,0 0-2 100,4 0 2-99,-3 0-2-1,2 0 1 0,1 0-2 0,-4 0 0 0,4 0-1 0,-2 6 0 0,-3 3 2 0,-2-5-2 0,6 2 2 0,-6-2-2 0,3 1 1 0,0-2 0 111,1 2 1-111,2-2-2 0,-5-3 2 0,8 0 0 0,-3 0-2 0,-2 0-1 0,-3 0 0 0,-5 0 0 1,2 0 0-1,1 0 0 0,6 0 4 0,4 0-3 0,3 0-1 0,-4 0 2 0,2 5-3 103,2-1 1-102,2-2 0-1,-2 4 0 0,2-2 1 0,-1-4-1 0,-1 0 0 0,2 0-1 0,2 0 2 0,-10 0-3 0,5 0 3 0,-3 0-1 0,-1 0 0 0,-3 0 1 0,-1 0-1 100,-2 0 0-100,1-4 0 0,0-2 2 0,-6 0-2 0,3 1-2 0,-1 2 2 0,2-2-2 0,0 2 2 0,1 3 1 0,5-2 0 0,-5 2 2 0,-5 0 0 1,-2 0-1 1,-1 0-2 97,-2 0-1-99,3 0-1 0,-3 0 2 0,1-7-4 0,3-1 2 0,5 3 2 0,-1-1 0 0,4 0 2 0,-8 1-2 0,-1-2 2 0,-1 4 0 0,-2 3-2 0,-3-2-2 109,5-1 2-108,-2 1-1-1,-2-1 2 0,2 3-1 0,-1 0 0 0,1-3 1 0,5 3-1 0,-2-4-2 0,-2 3-2 0,0 1 2 0,2 0 0 0,-1 0 2 1,-5 0 2-1,5 0-2 0,-2 0 0 99,3 0-2-99,-1-6 0 0,2-5-6 0,4-1 0 0,-1-2-2 0,6 0 7 0,-1 5-1 0,-1 7 4 0,6 2 4 0,-5 0 0 0,4 0-1 0,-7 0-2 0,-1 0-1 104,-4 0 1-103,5 0-2-1,-1 0 1 0,4 0-4 0,5 0-4 0,-4 0 1 0,2 2 6 0,-3 7 1 0,1 5 3 0,-5-3-3 0,-4-2 0 0,-9-3 0 1,-2-6-5-1,-13 0-1 99,-2 0-8-99,2 0-6 0,-1 0-1 0,1-29 3 0,-2-1 0 0,-2-7 9 0,-8-2 1 0,0 2 6 0,-4-5 1 0,0 0 1 0,0-6-3 0,0-6 1 1,0 2 1 1,0-8 1 108,0 2-2-110,0-10-2 0,0-6-1 0,0-1 5 0,0-1-1 0,0 7 0 0,0-6 1 0,0 0-1 0,0-9 1 0,0-3-1 0,0-4 2 1,0 2-2-1,0 2 1 1,0 2 0-1,0-3 1 107,0 5 0-106,-4-4-2-1,4-3 2 0,0 0-2 0,0 2 3 0,0 7-3 0,0 8 2 0,0 5-2 0,0 7 2 0,0-1-1 0,0 4 0 0,0-6 0 0,0 0 0 0,0-3 0 104,0-9 0-104,0-3 0 0,0 6 0 0,0 3-2 0,-3 8-2 0,2 11-2 0,-5 7 4 0,0 6-3 0,3 5 4 0,2-1-1 0,-2-2 1 0,0 8 0 0,-1 0 0 1,-2 6 1 107,-1 3-1-107,2-1 0-1,-6-5 1 0,-1 1 0 0,-7-1 0 0,-1-4 0 0,-6-4 0 0,-2 2 1 0,-5-6-1 0,3-1 1 0,-1 1-1 0,2 1 0 0,2 11 0 0,0 5 0 110,0 8 1-108,-4 7 0-2,-11-1-1 0,-5 6 3 0,-10 0-2 0,-11 0 2 0,-5 0-3 0,0 0 2 0,-4 0-2 0,6 0 0 0,-5-5 1 1,-5 1 0-1,-6 2 1 0,-7 2-2 0,-9 0 2 0,-7 0 0 106,-5 0-1-105,-5 0 0-1,3 0-2 0,-11 0 1 0,-5 0-1 0,5 0 0 0,1 0 1 0,8 0-1 0,10 0 1 0,2 0 2 0,10 0 0 0,7 0 1 0,-4 0 0 0,4 0 2 105,3 0 0-105,-3-6 0 0,3-8-1 0,3 4-4 0,7-3 5 0,0 2-3 0,6 0 2 0,6 6-2 0,-3-4 3 0,1 6-1 0,-2-6 1 0,-5 4 2 0,-6-4-2 0,-1 5 0 13,5 1-1-10,-8-1 2 101,9 4-3-104,-5-2 2 0,6-2 3 0,-6-1-5 0,7-4 1 0,-7 4 0 0,0 0 0 0,-1-2-1 0,-6 3 2 0,-4-8-2 0,4 3 3 0,-3-1-4 0,0 1 2 1,6 0 2 98,0 2-1-99,0 3 1 0,7 2 0 0,-3 2 1 0,3 0-2 1,-4 0 2-1,4 0-1 0,2 0 3 0,4 13 1 0,10 0 0 0,5 0-5 0,8-2 4 0,11-5-8 101,14-4 2-101,9 2-3 0,8-2 1 0,-1-2-4 0,4 0-3 0,3 0-52 0,0 0-52 0,16 6-10 1,11-1-47-1,4 0-269 0</inkml:trace>
    </iact:actionData>
  </iact:action>
  <iact:action type="add" startTime="35053">
    <iact:property name="dataType"/>
    <iact:actionData xml:id="d5">
      <inkml:trace xmlns:inkml="http://www.w3.org/2003/InkML" xml:id="stk5" contextRef="#ctx0" brushRef="#br2">21222 14233 310 0,'0'0'76'2,"0"0"30"-2,0 0 31 0,-195-50-16 0,129 35-39 112,-4 2-21-112,-4 0-4 0,-7 0-1 0,-5 5-11 0,2 1-3 1,-3 0-1-1,3-1-6 0,-1-4-6 0,-1 2-8 0,2-5 2 0,-9 1 2 1,2 6-3-1,3 3-4 0,-14 5 4 0,11 0-2 2,-2 0 2 103,6 0-3-104,6 0-11-1,-7 0-1 0,2 1-3 0,-7 15 0 0,-1-3 0 0,-3 2-1 0,-3 4 1 0,0-2-1 1,6 0 3-1,-2 1 0 0,21-3 4 0,2-3-4 0,8-7 3 113,8-5-7-113,2 0 1 0,10 0-2 0,5-9 1 0,-1-10 0 0,2-1-2 0,3 3 4 0,-5 1-3 0,-2 7-2 0,-9 0 3 0,-1 7-3 0,-6 2 2 0,-2 0-1 0,5 0 0 1,2 0 0 105,0 0 2-106,8 0-2 0,-8 0 2 0,1 0-2 0,-4 2 1 0,9 1 1 0,-5-3-1 0,-10 0 0 0,2 0-1 0,-7 6 3 0,0-2-3 0,4 1 1 0,4 3 0 1,-6-4 0-1,4 0 0 113,-5 5-1-111,1 2 0-2,5 2 0 0,4 8 0 0,6-4 0 0,11-3 0 0,7-1 0 0,6-4 1 0,10-4-1 0,-2 5 0 0,-1-3 1 0,0 6-1 0,-9 0 0 0,-3 4 0 0,0 2 0 110,3 10 1-110,0 2-1 0,3-1 2 1,8 4 0-1,-2 0-2 0,8 0 1 0,4 2 0 0,-2 9-1 0,4 8 0 0,6 9 1 0,-7 7-1 0,2 2 1 0,-3 0-1 0,3 6 1 4,-1-2-1 112,6 6 0-115,0 1 0-1,0 6 0 0,0 1 0 0,0 4 1 0,0 7-1 0,0 1 0 0,0 5 0 0,0-5 2 0,-4 2-1 0,0-2 3 0,-1-2-2 0,-5-10-1 0,-3-10 0 0,-1-7 1 1,1-3-1 127,2 1 0-128,6 8-2 0,3 3 3 0,-11 11-1 0,3 6-1 0,-3-3 1 1,0 10 2-1,3-4-2 0,-3-7 2 0,0-3-3 0,1-15 1 0,-1-6 0 0,7-13-2 0,2-1 2 0,4-1-2 0,0 1 3 0,0 6-2 110,0 0 1-110,0 3-1 0,0-9 0 0,0 6 0 0,0 9 1 0,0-4-1 0,0 3 0 0,0-14 0 0,7-7 0 0,6-10 1 0,-1-14-1 0,1-15 0 0,-7 0 2 0,-2 0 0 0,8 2 1 111,-8-4 0-109,5 3-2-2,-5 2 0 0,3 4 0 0,-1-2 0 0,1 2 0 1,1-2-1-1,5 2 0 0,0 1 1 0,10-4-1 0,4-8 0 0,10 1-4 0,6-7-1 0,2 0 4 0,3 0 1 105,-16 0 0-105,7 0 0 0,-1 5 2 0,-2 3 1 0,4 3-1 0,4-3-1 0,-1 4-1 0,10-12 0 0,3 0 1 0,-1 0-1 0,3 5 1 0,2-5 0 0,0 7 1 0,0-7-2 5,14 0 2 106,6 0-2-111,6 0 4 0,-1 0-3 0,2 0 1 0,-11 0-1 0,-5 0-1 0,2 0 3 0,-5 0-3 0,7 0 3 0,-4 0 0 0,-1 0 4 0,1 0-5 0,-4 0 5 1,-6 0-3 2,5 0 2 103,-6 0-2-106,1 0 3 0,4-12-5 0,3-2 0 0,0 3 0 1,2-1 0-1,-8 5-1 0,-1 7 1 0,0-7 6 0,-5 7 3 0,-1 0 3 0,5 0-4 0,-2-6-5 0,1 2 1 103,11 0-3-103,-4-7 1 0,-8-2-4 0,2 6 3 0,-9-3-3 0,-5 3 5 1,2 7-2-1,1 0 7 0,-5 0 0 0,3 0 1 0,6 0-3 0,-3 0-2 0,10 0 1 0,-2 0-5 99,-2 0-2-99,5 0 0 0,-12 0 0 0,5 0 1 0,3 12 0 0,-10-4 2 0,7-3-2 0,1 1-1 0,-3 0 2 0,5-1 0 0,-1-5-2 0,1 6 1 0,-2-6 1 104,2 4-2-103,-1 0 3-1,3-4-3 0,-11 6 4 0,4-6-2 0,-7 0-2 0,-1 0 2 0,5 0-1 0,-4 0 5 0,7 0-4 0,3 0-2 1,-2 0 3-1,7 0-1 0,0 7-1 98,-4-2 3-95,1-3-4-3,-9 1 4 0,4 0-3 0,-3 3 0 0,-2-6-1 0,2 0 0 0,-4 0-2 0,1 0 1 0,-5 0 0 0,-1 0 2 0,2 0 0 0,2 0 0 1,2 0-1 101,-1 0 5-101,0 0-3 0,3 0-2-1,-2 0 0 0,1 0-1 0,5 0-5 0,-3 0 6 0,1-6-4 0,-6 0 2 0,3 6 2 0,-4 0 0 0,-9 0 1 0,-1 0-1 0,3 0 1 100,-2 0-1-100,3 0-1 0,-6 0 0 0,5 0 1 0,-4 0 0 0,4 0-1 0,3 0 1 0,2 0-4 0,-1 0 4 0,4 0 0 0,5 0 2 0,-5 0-2 0,-4 0 0 3,4 3 1 101,-1 6 1-104,-2-4-2 1,4-5 0-1,-5 6 0 0,1-6-2 1,0 0-3-1,-2 0-3 0,-5 0 1 0,4 0-4 0,-2 0 8 0,1-6 0 0,-1 6 3 0,3 0 1 1,-7 0 1 99,1 0-1-100,-2 0-1 0,2-11-4 3,3 5-4-3,-4 4 1 0,0-3-3 0,-7 5 5 0,2 0 5 0,-2 0 2 0,-5 0-2 0,-4-7 0 0,-4 7-1 0,4 0-2 0,-6-6-2 96,3 6-5-96,0 0-2 0,-9-8 1 0,8 2 1 0,-3-5 5 0,-2-13 1 0,6-16-1 0,0-8-3 0,-3-17 7 0,-6-1-4 0,1-11 4 1,-1 0-3 3,-1 6-1 93,-3-6 1-96,3 4-2-1,-2-5 2 0,8-3-1 0,-5-5 3 0,-1-3-1 0,4-17 0 0,-1-7-2 0,-1-19 4 0,-2-9-2 0,-3 1 2 0,0 2-3 0,0 6 3 103,0 8-1-102,0 3-2-1,0 6 3 0,-11 5 1 0,8 4-2 0,3 2-2 0,0 8 3 0,0 10-5 0,-2 4 5 0,-3 2-6 0,2 5 5 0,3 4 0 0,-1-1 0 0,-2 8-1 94,-3 7 3-94,3 3 0 0,3 7 0 0,-1 2 0 0,-2-9-2 0,0 4 2 1,-1-9-1-1,4-6 2 0,-5 0-3 0,5 1 2 0,0-7-2 1,0 1-1 2,0-6 3 100,0 2-4-103,0 13 2 0,5 8 2 0,2 14-1 0,-4 9 1 0,-2 0 0 0,2 6 1 0,-3-8-1 0,0-4 0 0,0-12-1 0,0-7 1 0,-7-11-1 0,-6-1 1 1,-2 1 1 99,-3 14-1-100,5 15 0 0,4 14 0 0,-4 13 0 0,-2 7 0 0,1 3 0 0,-9 0 0 0,-1 0 1 0,-6-2 0 0,-6-2 0 0,-5-1 1 0,5 2-2 0,-12-1 1 104,-1 4-1-103,-2-3 0-1,-7 3 1 0,-1 0 0 0,2 0 0 0,-4 0-1 0,2 0 1 0,5 0 0 0,3 0-1 0,-2 0 2 0,6 0-4 0,2 0 4 1,-2 0-2-1,2 15 1 94,-3 0-1-93,-1-1 1-1,2 2 1 0,-2 1 2 0,1-6-3 0,-4 1 1 1,-3-7-1-1,-3 1-1 0,-10-4 1 0,4-2-1 0,-4 0 0 0,-2 0 0 0,2 0 0 101,-4 0 0-100,-2 0 4-1,-5 0-3 0,-6 0 2 0,1 15 6 0,0 3 4 0,-3 6-7 0,6-4 4 0,-2-3 1 0,6 3-4 0,0-13 2 0,5-1-3 0,1-6 0 0,0 0-4 104,1 0 3-103,4-23-4-1,2 3 1 0,-3 5-2 0,-4 8-1 0,-3 7-19 0,-11 0-63 0,6 0-17 0,58 7-92 1,9 6-106-1</inkml:trace>
    </iact:actionData>
  </iact:action>
  <iact:action type="add" startTime="39575">
    <iact:property name="dataType"/>
    <iact:actionData xml:id="d6">
      <inkml:trace xmlns:inkml="http://www.w3.org/2003/InkML" xml:id="stk6" contextRef="#ctx0" brushRef="#br2">15245 13445 543 0,'0'0'219'3,"-297"-12"-36"-3,45 0-51 97,-99-5-10-97,-104 11-16 0,-95 6-27 1,-69 0-21-1,-46 18-26 0,-2 13-9 0,28-1-18 0,54 0-1 0,86-9-1 0,89-5-3 0,88-8-26 0,89-8-32 0,85 0-57 100,166 0-73-99,64-24-222-1</inkml:trace>
    </iact:actionData>
  </iact:action>
  <iact:action type="add" startTime="40516">
    <iact:property name="dataType"/>
    <iact:actionData xml:id="d7">
      <inkml:trace xmlns:inkml="http://www.w3.org/2003/InkML" xml:id="stk7" contextRef="#ctx0" brushRef="#br2">14726 17820 224 0,'-297'-36'475'2,"-57"15"-289"-2,-107-3-18 0,-89-13-68 115,-61-3-43-115,-28-1-21 0,17 1-18 0,60 9-18 0,86 14-4 0,95 11-58 0,358 6-87 0,23 0-143 0</inkml:trace>
    </iact:actionData>
  </iact:action>
  <iact:action type="add" startTime="41873">
    <iact:property name="dataType"/>
    <iact:actionData xml:id="d8">
      <inkml:trace xmlns:inkml="http://www.w3.org/2003/InkML" xml:id="stk8" contextRef="#ctx0" brushRef="#br2">27705 13838 599 0,'0'0'251'1,"0"0"-129"-1,0 0 8 0,-332 0-11 0,38-3-22 0,-90-14-11 1,-61 0-19-1,-9-5-21 0,28-1-17 0,41 1-16 103,55-1-10-103,57 6-3 0,45 6-4 0,57 8-33 1,56 3-56-1,115 0-89 0,8 0-138 0</inkml:trace>
    </iact:actionData>
  </iact:action>
  <iact:action type="add" startTime="42755">
    <iact:property name="dataType"/>
    <iact:actionData xml:id="d9">
      <inkml:trace xmlns:inkml="http://www.w3.org/2003/InkML" xml:id="stk9" contextRef="#ctx0" brushRef="#br2">28082 18408 657 0,'0'0'234'3,"0"0"-126"-2,0 0-21-1,-267 125-17 0,17-80-6 0,-95-13 25 0,-70-15-19 0,-57-10-25 0,-7-7-12 1,27 0-11-1,30 0-10 109,54 0-8-109,61 0-4 0,52 0-29 0,73 0-93 0,182 0-88 1,16 0-370-1</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23:16.960"/>
    </inkml:context>
    <inkml:brush xml:id="br0">
      <inkml:brushProperty name="width" value="0.05292" units="cm"/>
      <inkml:brushProperty name="height" value="0.05292" units="cm"/>
      <inkml:brushProperty name="color" value="#FFC000"/>
    </inkml:brush>
  </inkml:definitions>
  <iact:action type="add" startTime="3720">
    <iact:property name="dataType"/>
    <iact:actionData xml:id="d0">
      <inkml:trace xmlns:inkml="http://www.w3.org/2003/InkML" xml:id="stk0" contextRef="#ctx0" brushRef="#br0">15871 136 512 0,'0'0'94'11,"0"0"-69"-10,0 0 102 15,0 0-46-14,0 0-51-2,0 0 8 16,0 0-4-15,-50-24 24 13,26 18-18-14,4 1 2 17,-3-1-5-16,3 3 3 14,-4 0 0-14,1 3-13 15,-7 0-7-15,-1 0 0-1,1 0-2 16,-3 0 8-16,-8 3-5 17,0 14-4-17,2 1-1 16,6-2-3-16,-3 1-2 16,4-3 2-16,-4 3-3 8,2-1 2 18,4 5-6-26,1 3 8 1,1-4-3-1,4 2-4 7,-4 2-1 7,8-9 0-14,-3 3-1 17,5-1-3-16,-6 2 0 15,-11 2-1-16,0-2 0 3,6 3-1 8,0 3 5-8,1 0-1 8,1 2 0 8,-6 0 9-18,9-5-4-1,-5 4-2 16,2 2-2-14,2-2 1 9,2 1-3-10,3-3 10 15,2-9-10-15,-5 2 3 15,6-2-3-16,-2-4 0 8,3 3-1 16,-1-2-1-24,2 1-1 0,6-2 0 17,-11 6 0-16,4 4 0-1,0 1 2 8,-11 3 1 9,12 1-2-16,1-1 1 14,1 0 7-14,2 0-5 1,-2-1 2 8,2 6 1 6,2-3-3-15,-2 1 1 16,-1 6-2-16,3 1 4 1,-5 1 1 9,-4 14-6 3,7 4 12-13,-7-7-6 15,11 9-7-14,0-1 8-2,2 1 2 16,5 6-5-16,0 7 4 15,0 1 2-14,0 8-3 15,0 10 1-16,15 2 0 16,-1-3-3-14,0 1-5-1,3-6 4 15,-5-8-4-16,1-6 0 7,-2-11 1 11,2-7-2-18,6-3 0 5,-2 2 1 4,4 5 0 10,-1-4 0-17,0 1 1-2,4 7-3 15,3 1 3-15,-2 0-2 10,2 3 1 7,2-8-2-16,-1-9 0 2,-8-6 0 7,3-8 1 8,-8-13-1-18,-1 6 0 0,9-4 0 18,6 5 1-17,2 0 2 11,9 3-2-12,5 8-1 17,0-1 3-16,3 0-2 14,-4 2 1-14,-8-3-2 16,2-3 5-17,4 2-4 2,-9 1 0 14,12 0-1-16,1 0 1 9,-1-3-1 10,0-1 0-17,-1-1 3-2,1 1-2 9,2 2 1 10,-3-2 0-18,-4-1 0-1,1-6-1 5,-8-1 2 6,2-8-2 5,1-3-1-16,5 3 1 4,3 0-1 6,-1 3 3 3,6 2-3-12,-2 7 2 15,-1 0-2-16,-5-7 2 6,-7-2-2 11,0-6 2-17,2 0-2 5,5-3 1 11,-5 1-1-15,10-1 0 17,5 4 2-18,3-4-2 3,5 0 0 14,2 1 1-16,4-6-1 2,3-1 1 9,-4-2-1-2,1 0 0-7,2 0 0 15,5 0 3-18,1 0-3 7,5 0 1-5,2 0 1 16,-9 0-2-18,10 0-4 17,-1 0 4-16,-6-5 0 10,1-4-2-11,-2-1 0 19,-1-1 2-18,-1 2 1 9,2 1 0-9,-2-1-2 19,-2 1 3-20,-1-4-4 1,-2 4 2 11,-3-4-2-9,-5 1 2 8,-1 0 2-8,-1-2-2 15,1 1 2-18,-6 0-2 12,-5-1 0-11,-3 1 0 16,-2-5-1-17,0 4 1 14,-1-7 0-14,1 3 0 13,-5-6-1-11,8 0 1 20,-5-2-1-21,1-2-3-1,1 1 4 10,-1 5 1-6,-3 3-1 5,2-1 1-4,1 2-2 12,-2-11-1-17,-3-6 2 8,-3 0 0 8,1-9 0-15,-5-1 0 3,4 2-1 6,-2-4 1 9,0 1-1-18,1 9 1-1,-1-2 0 11,1 8 0-7,-2-4 0 12,-5-4-1-15,2-6 0 15,1-3 0-16,3-4-3 12,-5-4 1-10,-5-4 2 14,-7-6 1-16,-6 3-3 11,5-3 3-9,-5 3-3 15,2 2 2-17,-5 0 1 4,3 2-2 12,-1 7-1-16,1 0 2 8,1 1 0 15,-3 2 1-23,-5-9-1 0,0-1 0 7,0-7-1 18,0-9-2-25,0-4 4 0,-8-1-3 8,-17 1 3 6,9 4-5-12,-4 10 5 0,-3-1-4 13,2-3 2-14,-6 1 0 15,-2-9 2-16,-3 2-1 11,0-1 1 9,3 2-1-19,0 9 0-1,-1 7 0 13,1 10 1-12,1 0-1 18,-1 4 1-19,2 7 0 1,-7-3 0 9,-1 5 0 11,-5-9 0-21,-8-8 1 1,0 4-2 8,-1-10 1-5,5 10 0 12,4 4 0-15,-1 5 0 12,2 3-1-12,7 5 2 16,0-1-2-17,-1 5 2 4,3 2-1 6,-1-6 1-6,1 3-1 6,1-2 0 2,-6 2 0-10,2 5 0 14,-4 1-1-16,1 2 1 20,-2 2-1-20,-4 3 1 3,-3-3-1 5,-8 0 1 8,-10 0 1-16,-2 0-1 17,-6-2 0-16,-11-1 0 1,-1 0 0 7,2 1 1 12,-3-2 1-21,-3 8-2 0,-10-8 0 12,-8 5 2 11,-18 0-2-23,3-1 0 0,-3 2 0 3,12 5 0 6,14 7-4 4,6-2 2-11,-3 5 1 14,-6 0 0-15,0 0 0 14,0 0 1-12,-2 0 2-2,9 8-2 7,9 5 0 7,5-1 0-13,5 5-4 14,0 2 4-14,-3 6 3-2,4 3-1 11,10 1-1 5,2-2 2-16,4-1 1 3,9 5-1 8,-5-4-3-8,2 0 4 13,2-2-1-16,5-6-1 22,5-2-1-20,6-3-1-2,-2-2-3 14,6 0 1-14,0-2-2 13,0-1 3-11,2 2 0 7,-5 3 1 6,-3 0 1-14,3 3-1 16,4 2 0-17,-2-2 0 3,2 1 0 8,2-1 2-8,-3-4-3 14,0 4 2-17,5-6-1 10,-4 5 0 4,-2 5 0-14,-1 2 0 31,-5 1 1-30,3 1-1-1,2 1-1 0,7 0 0 11,-11 1 1-10,2 8 0 23,5-5-1-23,0 6 1-1,4 1 2 9,2 2 0-7,3 1-2 15,-4 2 2-17,3 0-1 13,-1 3 1-12,4 0-1 18,-6 3 1-19,5 2 1 11,0-2-2-10,-3 3 4 18,7-7-4-17,-2 5 1-2,3-2-1 12,1 3 0-10,4 11 1 15,-3-9 0-17,10 2-1 9,-3 3 0 12,-1-5 3-20,1 4-2-1,1 4 0 8,0-1-1 10,3 0 0-17,0-3 1-1,0-3-2 17,0-2 4-15,0-1-3 19,0 6 1-21,10 4-1 0,15 9 0 8,0-5-1 10,2 8 1-16,-4 4-1-2,2 8 0 10,7 9 3 7,-5-1-2-17,2-4 0 4,3-13 0 6,-6-7 1-4,5-7-1 5,-2-7 0-5,1-6 1 6,11-7-1-11,2 5 2 13,14-1-2-13,4 0 0 15,8 9-1-16,7-1 0 12,-4 9-1-10,3 8 2 14,-5 3-1-16,10-3 0 11,-8-2 0-9,9-11 0 16,-5-13 3-16,-4-5-3-2,8 0 3 10,-6-7-1 8,9 2-1-15,-7-7-1-3,8-2 1 10,5-3 0 7,4-2 1-15,7 0 0-2,7-9-2 11,6-3 0 5,-4 1 2-14,-5-5 0 0,-16 5 0 16,-6 4-1-18,-6 1-1 11,4 8 2-10,-12-2 0 18,9-1 2-18,-9 2-3 10,-4-14-1-10,4-1-1 17,-8-6-3-18,-7 0 4 11,-2 0-2-10,-2 0 2 5,-5 0 0 5,1 0 0 1,-2 0 1-9,6 0 0 15,-5 0-1-18,10 0 1 1,4-3-1 8,4-7 0 15,2-2-3-24,-3-8 3 0,-2 3 0 8,5 1-2 7,0-7 4-14,5 2-3 4,-2-1 1 5,1 0 0-8,4 2 1 16,2 2-1-18,6-8-1 11,-7 1 0-8,6-7 1 10,-6 2 0 3,-2-7 0-14,-2-2 0-2,-8-1 0 23,-4 8-1-22,-4-5 0-1,-2 0 1 5,-7-3-1 5,2-4 1 1,0-5-4-10,-5-4 2 16,7-12 1-17,-2-10 1 12,1-5 0-11,3 5 0 19,0 3 0-20,0 4 4 4,-5 6-4 14,-3 5-3-15,-1 8 3-3,-11 6-2 19,4 7 2-18,-8-4 0 0,-3-8 0 8,2-10-2 12,-8-19 0-20,2-2-1 0,-6-5 0 6,-3 3 0 13,-3 3 0-19,-7 3 2 1,0 4-1 7,0-6 2 10,0 1-1-19,0-8 1 1,0 2-1 10,-6 6 1 7,-8 1-2-17,-3 9-1-1,1-3 3 12,0 1-1 7,4-2 0-19,-4 2-1 1,-4 2 2 14,2-5-2-15,-9 4 1 5,-5 5 0 5,-6-4-1 3,-5 10 1-10,-4 3-3 12,-2-1 2-14,1 7-3 4,5 2 5 7,-6 4-4-11,4 1 4 12,-8 3-1 16,3 1 0-28,-4-1 1-1,-5-2 0 0,-7-6 0 5,-6-2-1 3,-12-2 1 8,0-3 0-14,-3 0-4-1,-7-1 7 9,-2 2-3 8,8 10 1-15,-1 1 0-3,8 12-1 11,7 8 1 9,0 3-1-20,-1 6 0 1,2 3 0 11,-9 3 0-10,-1 1 1 14,2-2-1-16,1 4 1 13,-7-1 1-12,-10-3 2 16,3 6-4-17,-6 0 0 20,16 0 0-19,1 0 2-1,2 0 0 11,10 4-2 6,-3 6-1-16,1-3-5-1,2 0 6 8,-8-4 1 9,-8-3-1-17,-9 0-4 4,0 0 4 11,4 0 0-14,3 0 1 9,9 0 0 18,4 0 0-28,5 0 0 0,1 0 1 0,9 0-1 8,5 0-1 5,-1 3 2-13,2 8 0 17,-2 2-2-16,1 0 6 17,-1 1-5-17,1-1 1-1,1-1-1 11,-2-4 1 7,2 3-2-18,10-3 2 1,2 7-5 44,2 0 6-44,5-2-5-1,-3-2 4 0,3 2-4 0,-2-1 2 0,6 3 0 11,-10 7 1-7,-2 0 0 13,-2 7 1-17,-8-1-2 5,1-3 2 4,-8 5-2-2,-4 7 2 37,4-3-1-44,9 8-1 0,-3 0 0 0,11 0 1 0,2 9-1 1,-6-4 1 5,8 5 0 15,-4-5 2-21,14-1-1 6,-5-5-2 2,0 13 2-6,3 2-1 12,-1 6 2 2,-3 7 0-15,10 10-2-1,1 0 4 15,-4 11-4-14,13 1 4 12,-4-8-4-12,5-1 1 11,9-1 2 15,-5-2-1-27,-2-3-2 0,0 1 0 0,-2 2 0 10,4-4 1 8,3-2-1-17,0 6 0-1,8 3 1 13,0 4-2-12,0 10 3 8,0 5-3 13,0 5 4-22,0-2-4 1,14-5 1 9,4-15 1-5,-1-13-1 4,-1-1 0-6,4-6 1 18,11 16-1-21,2-7-1 40,3 5 2-39,3 1-1-1,2-7 0 0,0 10-1 0,-1-11 0 0,7-9 0 15,-4-9 2-15,14-8-2 13,3-8 0-11,17-5 3 13,12 0-3-15,15 2 0 21,5-3-1-21,-1 3-2 1,-8-4 2 9,0-2 1-5,11 0-1 6,-1-3 2-6,7-1-1 10,1-6 0-15,-8-1 0 9,0 6 0 12,-10 1 1-20,-3 3 1-1,-3 3-2 13,-4-5 2-10,-9 2 0 13,2-8 1-14,-6-1-3-2,0 1 2 10,-5-6-2 2,1-1 0-10,-5-2 1 11,3-3 1-11,-2-4-2 15,7-3 0-17,12 0-1 17,-2 0 1-17,-2-12 0 13,-7-2-4-12,-8-3 2 2,-8 0 2 7,-3 6 0 5,-6-2-1-15,5-2 0 23,-2 1 1-23,1-1 1 0,4 4-1 13,4 0 0-12,2 0-1 15,-2 0 1-16,3-3 0 14,-6 3 0-13,2-7-1 14,-2 1 1-14,7 4-1 4,-2-4 1 6,-3-2 0-6,5-1-1 5,1-3-1-5,-1-2 0 6,1-3 0-7,2-3-1 4,-5 0 0-1,0-2 2 2,-5-1-2-2,-4-5 2 2,4-10 0-2,-11-1-3 1,2-14 3 0,2-1-1 0,-2-6-1-2,5-1 1 6,5-10-1-11,12-3 2 7,3-10-2-1,-3-6 0 1,-3-4 3 11,-5-6-1-16,-2-11-7-3,-7-7 5 12,-4-6-1-10,-11-2 2 16,-13-1-1-18,-4 1-1 4,-13-7 4 8,-12-10-3-8,0-7 2 8,-5-11-1-11,-34 1 1 8,-22-3-4 15,-15 5 2-24,-19 12-13 0,-19 9-3 10,-25-2-12-6,-18 1-3 10,-24 17 0-11,-3 22-16 4,-2 29 23 8,9 34-59-14,17 21 7 4,6 15-33 7,3 11-9-10,118 0-69 14,7 3-254-15</inkml:trace>
    </iact:actionData>
  </iact:action>
  <iact:action type="add" startTime="9947">
    <iact:property name="dataType"/>
    <iact:actionData xml:id="d1">
      <inkml:trace xmlns:inkml="http://www.w3.org/2003/InkML" xml:id="stk1" contextRef="#ctx0" brushRef="#br0">14967 3797 194 0,'0'0'182'23,"0"0"-62"-23,0 0 44 0,0 0-9 16,0 0-26-16,0 0-54 15,0 0-24-15,0 0 4 17,33-12 0-17,-33 12-14 11,0 0-12-10,-36 0 0 16,-18 25 46-17,-17 7-34 17,-6-2-4-17,-18-2-15 0,-4-9 2 17,-8 3 0-17,-13-9-13 17,-5-2 7-17,-11 5 7 17,-1 4-14-16,10 3 4 15,7-1 3-16,12 1-4 0,8 2 0 23,13 5-3-22,6 2 8-1,6-3-9 15,7 4-1-15,-2 1 2 16,6 0-4-14,-4 4 2 13,-1-1-3-14,2 2 14 10,3 6-16-11,3-3-1 20,2 6 6-20,5 0-2 2,-2 0-4 8,5 2 4 7,-6 7 6-16,7 2-10 12,-4 3 4-12,-3 5 4 2,4-6-7 13,-8 8 0-16,4 0-1 13,8-2-2 5,1 10 3-18,8 2 1 0,-1 2-4 18,-5 11 6-16,2-7-5-2,-2 5 4 16,0-5-6-16,2-8 2 8,-2 9 0 8,4-4-1-15,-2 12 3 4,4 5 2 11,0 10 4-16,7 3-4 17,1 7 3-16,8 10-1 1,-3 0-6 6,10 3 0 4,1-4 0-9,5-14 1 13,-1 1-3-16,8 3 0 11,-1 0 0 8,5 9 3-18,0 2-3-1,0 1 1 11,0-1 1 6,0-6-2-16,7-4 1-1,7-11 2 16,0-4-2-15,3-1 0 17,-1 1 1-18,5-6-2 0,-1 1 0 16,3-2 1-15,-4-4-1 14,6-1 0-15,-8 1 4 9,6 1-4 14,-7-3 0-23,2-6 0 0,-3 3 0 15,6-2 0-13,-1 8 0 6,0 10 0-5,6 5 1 13,5 0-1-16,-8-2 0 16,5-8 1-13,-15-20-1 6,0-15 0-7,-6-16 0 15,-4-4 1-16,0 2-2 9,-3-4 1-9,0 3 0 16,0-9 0-16,0-2 0 15,0 0-1-16,0 0 1 12,-3-1 0-11,-4-5 0 16,7-7-1-16,-3-8 3 1,3-7-2 15,0-3 0-17,-3-1 0 12,3 0-1-11,0-2 0 16,0 0 1-17,0 0-3 18,0 0 2-17,0 0-3 13,0 0 1-12,0 0-1-2,0-13 3 15,-7-21-2-14,-9-7 3 6,-5-11-1 9,-9-10 1-15,-11-11 0 15,-9-8-1-15,-7-7 0 3,-5 2 0 6,-4 3 1-7,7 9-3 8,3 12 3 8,12 15-1-19,11 15 1 1,12 19 0 10,10 6 0 8,2 7 0-18,9 0 2 0,0 0 2 12,0 0-3-13,0 0 6 15,0 22-3-14,10 27-1 15,26 13-1-16,-2 20-1 21,6 12 2-21,4 11-2 1,-1 7 0 10,8-6 0-8,-7-6 0 7,1-10 1 8,-5-13-1-15,1-9 1-3,-11-18 1 16,-1-18 4-16,-11-18 7 8,-7-14 7 11,18 0-5-19,12-22-6 0,22-47-7 12,17-25 3 6,4-27 0-18,8-14 11 0,-3-6 3 18,-12 6-15-17,-13 21-5 10,-13 26 0-10,-18 20 0 15,-4 23 0-15,-6 17 0 16,-11 8 0-17,-5 10 0 3,-2 3-30 7,-1 1-64 7,9 6-32-16,7 0-74 13,-7 0-140-14,5 0-300 16</inkml:trace>
    </iact:actionData>
  </iact:action>
  <iact:action type="add" startTime="12172">
    <iact:property name="dataType"/>
    <iact:actionData xml:id="d2">
      <inkml:trace xmlns:inkml="http://www.w3.org/2003/InkML" xml:id="stk2" contextRef="#ctx0" brushRef="#br0">18772 3729 406 0,'0'0'119'15,"0"0"-69"-14,0 0 58 15,0 0-34-16,0 0-20 15,0 0 5-14,0 0 7 13,0-5-8-14,17 5-5 17,12 0-5-16,9 0 0 15,18 2-3-16,15 18-6 10,14 2-8-9,15 7 16 17,10 7-9-18,17 3-6 16,14-2-9-16,5 2-2 16,8 6-8-14,-13 4 3-2,-4 3-1 16,4 7 6-16,-1 6-9 9,5 8-4-3,-4 4 8 9,-8 4 2-15,-9 0-2 18,-11 1-5-16,-9 4 3 5,-11 10-5-6,-9 4 0 19,-9 13 3-17,-2 8-3-2,-5 8 0 16,-9 9-6-17,8 17 2 7,-6 5-2 9,3 3-1-15,-1 3 3 1,-3-16 5 9,-7 0-1 3,-2-1 4-13,-4 4-4 20,-4 1-3-21,3 0-1 0,-5-1 0 10,-2-2-2 7,-1-2 0-16,-8-5-3-1,-1-5 0 18,-1-1 3-17,-8-3-2 13,3 3 1-14,-8-8 0 18,1-10-1-18,-3-8 0 2,0-11-1 7,-6-11 0 9,-4-4 1-16,0-9 0 14,-3 9-1-14,1 3 0-2,7-2 1 6,-1 3 0 19,2 0-1-25,-5-2 3 0,5 1-2 7,1 2 0 9,0-2 0-16,9-5 0 3,-8-8 0 13,2-9-1-16,-10-3 1 16,-3-7 0-15,0-3-1 15,0-7 0-16,0-8 0 12,0 1 0-11,0 8 0 15,0 3 1-16,0 3-1 17,0 4 1-17,0-7-1 16,0-10 0-15,0-4 1 2,0-9-2 9,0 4 2-11,0 7-1 15,5 5 1-16,-5 4-2 15,0 1 0-13,0 0 1 12,0-4-1-14,0-2 1 17,0-13 0-16,0-10 1 7,0-14-2 9,0-6-2-16,-5 0-3-1,-18-50-8 13,-25-38 8-11,-17-27 6 14,-6-18 0-16,-13 10 4 12,1 5-3 4,2 14-1-14,10 20-2-2,12 17-1 18,15 21 0-18,18 21 3 2,14 8 0 13,10 9 1-14,-1 6 0 9,3-1 0 7,0 3 2-16,0 0 0 13,0 0 5-14,0 16 3 16,7 35 20-14,20 21-25-2,13 16 3 17,3 11 3-17,6 2-2 16,15-2 3-15,-3 3-4 15,9-5 7-16,-4-2-10 3,-5-9 4 8,-7-12-1 8,-17-22 5-19,-10-22 5 0,-9-16-3 7,7-11-3 10,3-3-3-16,8 0-5 11,13-45-4-11,2-23 1 26,10-22-2-27,-2-9 1 1,-2 1 1 1,-9 16-2 15,-8 21 1-16,-4 16 0 18,-12 18-1-18,-11 12-1-1,-6 11 0 9,-7 4-44 8,0 0-56-16,0 0-57 15,0 0-19-16,0 0-79 0,0 0-353 19</inkml:trace>
    </iact:actionData>
  </iact:action>
  <iact:action type="add" startTime="14030">
    <iact:property name="dataType"/>
    <iact:actionData xml:id="d3">
      <inkml:trace xmlns:inkml="http://www.w3.org/2003/InkML" xml:id="stk3" contextRef="#ctx0" brushRef="#br0">10107 14155 491 0,'0'0'272'3,"0"0"-108"13,0 0-47-16,0 0-39 13,0 0-20-13,178-95-9 18,-74 78-8-18,47 0-7 15,46 0 7-14,54 4 3 15,50-2-5-16,40 0-10 18,1 4-6-18,-14 3-7 0,-34 5 6 16,-46 3-6-16,-18 0-2 7,-41 0 10 10,-28 11-4-16,-43 4-6 22,-39-6 1-22,-43-7-3-1,-26-2-3 6,-10 0-1 13,-51 0-8-19,-105 0-2 0,-109 0 2 16,-109-30 0-16,-71-13 7 15,-35-5 2-14,6 8 1 14,32 15-10-14,60 11-1 9,77 12 1-8,73 2 0 15,64 0 3-17,55 13-2 16,47 7 1-15,36-9-2 13,24-5 0-13,6-6-2 2,65 0-1 11,51 0-1-14,71 6 2 17,68 2 1-17,58 6-1 15,30 9 2-14,10 7 0 16,-27 4 2-17,-52 3 2 8,-43-3-3 7,-50-9-1-14,-36-5-1 2,-32-15-2 12,-41-5 2-15,-31 0 2 16,-38 0-2-15,-26 0 0 13,-95 0-32-14,-79 0 3 18,-59 0-57-18,128 0-57 12,18 0-116-12</inkml:trace>
    </iact:actionData>
  </iact:action>
  <iact:action type="add" startTime="15612">
    <iact:property name="dataType"/>
    <iact:actionData xml:id="d4">
      <inkml:trace xmlns:inkml="http://www.w3.org/2003/InkML" xml:id="stk4" contextRef="#ctx0" brushRef="#br0">21494 14060 655 0,'0'0'177'2,"170"-51"-27"13,-73 31-32-14,29 3-43 14,26 0-18-14,22 1 9 15,33-4-2-16,31-5-20 16,16-9-2-15,24 0-9 5,6 0-18 9,-16 9 7-13,-14 9-3-2,-19 2-1 18,-21 5 12-17,-24-2-13 10,-26-6-4-10,-42-3-3 18,-35 0-6-19,-31 3-2 16,-27 7 1-16,-17 6-3 2,-9 1 1 8,-3 3-1 6,-60 0-7-15,-88 37-19 15,-97 17 18-15,-105 5 8-1,-75-17 6 16,-45-25-6-15,15-17 0 16,38-6 0-17,62-28 7 9,73 6 0 14,68 12-7-22,73 10-2-1,66 6-1 1,50 0 1 9,37 0 2 5,104 6 2-14,81 14-2 20,68-5 1-21,50 0 0 0,36-13-1 7,7-2-3 10,2 0 1-17,-32 0-1 17,-47 0 3-17,-56 0 3 16,-45 17-2-14,-47 1 3-2,-29-4 1 10,-33-6-5 10,-33-5 0-20,-25-3-1 0,-13 0 0 10,-20 10-1 8,-86 6-7-18,-58 5-37 16,-65 3 27-14,-40-5 18-2,-8-2-29 17,0-4-16-16,32 0-40 14,180-11-90-15,30 3-132 3</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19:14.25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
  </inkml:definitions>
  <iact:action type="add" startTime="2651">
    <iact:property name="dataType"/>
    <iact:actionData xml:id="d0">
      <inkml:trace xmlns:inkml="http://www.w3.org/2003/InkML" xml:id="stk0" contextRef="#ctx0" brushRef="#br0">9733 2225 151 0,'0'0'49'1,"0"0"1"-1,0 0 21 0,0 0-7 0,0 0 5 1,0 0-16-1,0 0 15 0,-27 0 23 0,27 0-6 98,0 0-6-97,0 0-5-1,0 0-11 0,0 4-1 0,8-2 6 0,31 5-23 0,17 1-32 0,5-3 4 0,16 3-2 0,13-2 2 0,9-1-1 0,9-2-5 0,4 0 6 96,8-3 5-95,6 0 5 0,-1 0-5-1,-2 0-13 0,-14 0-1 0,-16 0 0 0,-14 0 0 0,-22 0 3 0,-17 0 3 0,-16 0-4 0,-11 0-1 0,-9 0-3 1,-4 0-4 92,0 0 0-93,0 0-2 0,-22 0 0 0,-43 0-6 0,-25 0 1 0,-32 0 5 0,-21 0 0 0,-15 0-1 0,-9 0 1 0,5 0 1 0,10 9 0 1,15 4-1-1,13-1 0 106,14-2 0-105,18 2 0-1,20-4 1 0,20 4-1 0,20-7 0 0,19 2-1 0,5-7 1 1,8 0 0-1,0 0 1 0,38 2-1 0,49 1 7 0,38-1-2 0,31-2-5 0,21 0-1 100,4 0-1-100,-4 0 1 0,-6 0 1 0,-13 0 0 0,-21 0 0 0,-24 0 7 0,-22 0-7 0,-32 4 10 0,-28-4-6 0,-18 0 1 0,-13 0-2 0,0 0-2 1,-31 0-1 1,-57-4-5 93,-40-18 0-95,-32 5 4 0,-6 5 1 1,17 12 0 14,14 0 2-14,34 0-1-1,15 15-1 0,22 4 0 0,21 2 1 0,10-2-2 0,9-2 0 1,17 0 0-1,7-4-21 1,0-1-19-1,20-7-45 108,31 2-60-106,-19-7-178-2</inkml:trace>
    </iact:actionData>
  </iact:action>
  <iact:action type="add" startTime="4373">
    <iact:property name="dataType"/>
    <iact:actionData xml:id="d1">
      <inkml:trace xmlns:inkml="http://www.w3.org/2003/InkML" xml:id="stk1" contextRef="#ctx0" brushRef="#br0">1583 5663 304 0,'0'0'201'1,"0"0"-128"-1,0 0 40 0,0 0-23 0,0 0-33 0,179 5-12 0,-120 3-9 0,21-4 2 0,21-4-7 0,25 0-9 0,16 0-2 0,15-19 1 0,-6-3 1 97,-8 14-4-97,-18 8-2 0,-18 0 4 0,-18 0 11 0,-17 15-6 0,-13 0-10 0,-21 0-1 0,-12-8-3 0,-16-5-1 0,-10-2 1 0,0 0-7 1,-13 2-4-1,-55 2 0 96,-42-2-1-96,-36-2 0 0,-15 0 2 0,-13 0-2 0,-5 0 2 0,-2-17-1 0,12 5 2 0,12 12-2 1,19 0 0-1,34 0-1 0,20 4 0 0,25 15 1 0,18 2-1 2,16-4 1 99,14-7 0-101,11 4 0 0,13-6 0 0,59 4 0 0,36-4-1 0,23 4 1 1,39-7 1-1,18-5-1 0,-6 0 1 0,-13 0-2 0,-21 0 1 0,-32 0 0 0,-27 4 0 97,-33 0 3-97,-33-4 0 0,-23 9 2 0,0-1 3 0,-71 1 3 1,-45 2-7-1,-32-2-2 0,-13-9-1 0,-8 0 0 0,24 6 1 0,16 4-1 0,27 6-1 0,49-6 0 98,12-2-1-98,25-8-2 0,16 0-6 0,0 0-3 0,31-3-8 0,41-21-3 0,15 3 2 0,10 7-33 0,-16 6-39 0,-8 8-51 0,-56 0-119 0,-9 0-306 0</inkml:trace>
    </iact:actionData>
  </iact:action>
  <iact:action type="add" startTime="13920">
    <iact:property name="dataType"/>
    <iact:actionData xml:id="d2">
      <inkml:trace xmlns:inkml="http://www.w3.org/2003/InkML" xml:id="stk2" contextRef="#ctx0" brushRef="#br1">1808 6107 78 0,'0'0'416'2,"0"0"-352"-2,0 0 35 0,0 0-15 0,0 0-41 0,0 0-22 0,0 0 1 0,0 0 9 4,-128 153 15 108,108-126 4-112,-5 3-4 0,-6 12 2 0,-3 4 0 0,1 10-10 0,-8 0-14 0,11 3-6 0,-6-2-6 0,5-5 0 0,2-1-2 0,2-6 1 0,3 0-1 0,-5-4-5 0,5 2 2 1,-1 3-1 102,-1 1-1-103,0 9 0 0,3 3 3 0,-5 2 0 0,4 4-2 0,-4-3 1 0,8-2 3 0,-2-2-1 0,3-5-1 0,8-4-1 0,-5-5 1 1,7-7-1-1,5-7-2 0,1-1 1 107,3-3-3-106,0-4 1-1,0 5-1 0,0 2 2 0,0-4 0 0,7-3-3 0,18 1 7 0,2 1-1 0,9 3-2 0,5 1-5 0,2-2 2 0,-2-5-3 0,3 3 3 1,0-4-1 3,6 2 1 100,-4-6 0-103,-2 1-2-1,5-3 5 0,-1-1-2 0,1 3-1 0,-1-9 1 0,0-1-3 0,-3-3 4 0,-5-3-4 0,1 0 1 0,-5 0 0 0,8 0-2 0,3 0 0 1,0 0 2 109,-4 0-1-110,-1 0 0 0,3 0 0 0,6 0 1 0,8 0-2 0,-2 0 1 0,-1 0 0 1,-2 0-1-1,-6-3 0 0,4 1 0 0,-7 2 0 0,-1 0 0 0,-4 0 1 0,-4 0-2 0,-12-4 2 99,0 2 1-98,-4 0-1-1,-1-1 0 0,-3-1 0 0,-1 2-1 0,-5 2 1 0,-4 0-1 0,-3 0 0 0,-3 0 0 0,0 0 1 0,0 0-1 0,0 0 1 1,0 0 0 97,0 0 1-98,0 0-1 0,0 0 0 0,0 0-1 0,0 0 0 0,0 0 0 0,0 0 1 0,0 0-1 0,0 0 0 0,0 0 0 0,0 0-1 0,0 0 1 1,-3 0-1-1,-28-4 1 105,-15-10-1-103,-8-3 2-2,-5-8-1 0,-6-3 1 0,2 0-2 0,-3 0 1 0,6-1-1 0,-5 4 0 0,3-2 1 0,1 10 0 0,13-1-2 0,12 10 2 0,12 3-2 1,11 3 1 98,6 2 0-99,1 0 0 0,3 0 2 0,3 0-2 0,0 0 1 1,0 0 0-1,0 0 0 0,0 0 1 0,0 0 0 0,0 0 0 0,14 0 0 0,22 0 1 0,7 11-1 3,14-2-1 105,7 4 1-108,-1-4-1 0,4 1-2 0,0 5 2 0,-8-1 0 0,-7 4 0 0,-5 2 2 0,-14 0-1 0,-3 6 1 0,-11-8 3 0,-4-1-1 0,-5-7 0 0,-4-1 0 0,-5-9-4 111,5 0 4-110,-6 0-3-1,0 2 3 0,0 1-4 1,0 0 2-1,0 10 2 0,0 4-2 0,-10 10 3 0,-18 3-4 0,-8 1 1 0,-13 2 0 0,-3 4-1 0,-11-3 0 0,-1-1 0 0,8-2 0 102,7-5 0-102,4-2 0 0,11-7-1 0,4-5 0 0,7-4 2 0,10-1-2 0,0-5 1 0,10-2 1 1,-2 3-1-1,-2-1 1 0,4 2-2 0,-3-4 1 0,6 0-1 0,-4 0-1 105,4 0-5-104,0 0-9-1,4 0-12 0,28 6-39 0,-20-3-109 0,1 14-195 0</inkml:trace>
    </iact:actionData>
  </iact:action>
  <iact:action type="add" startTime="17901">
    <iact:property name="dataType"/>
    <iact:actionData xml:id="d3">
      <inkml:trace xmlns:inkml="http://www.w3.org/2003/InkML" xml:id="stk3" contextRef="#ctx0" brushRef="#br1">3113 8936 511 0,'0'0'113'2,"0"0"-51"-2,0 0 34 0,0 0-31 0,0 0-20 0,0 0 1 0,0 0-4 0,0 0 11 0,0 0 2 3,14 11-20 97,12 4-3-100,7 0-8 0,7-2-8 0,2-6 3 0,4 5-10 0,8-7-5 0,2-5 3 0,4 0 2 0,3 0-4 0,11 0 6 0,6 0 0 0,-5 0-2 0,5 0-2 104,1 0 6-104,5 0-1 0,-2-7 5 1,13-3-8-1,-6 3-1 0,12-4-3 0,7-1-2 0,2 5-1 0,1-6 0 0,-6 11-2 0,-5 2 0 0,-6 0-1 0,4 0 3 1,-6 0 1 96,-4 0-3-96,0 0 2-1,-2 0-1 0,0 0 0 0,-2-6-1 0,1-3 2 0,-3 4-3 0,-7 5 2 0,-8 0 0 0,-5 0-1 0,-4 0 4 0,-4 5 1 0,-1 20 1 102,2-1 2-102,-4-2-2 0,7-6-1 0,-4-4-4 0,5-10 1 0,-1-2-2 0,0 0 0 0,4 0 0 1,-4-17 1-1,-2 4-1 0,-2-4 2 0,-1 3-2 0,9 4 1 0,-7 3 1 107,-1 7-2-106,1 0 4-1,-8 0-4 0,5 0 4 0,-1 0-2 1,-2 0 0-1,3 0 0 0,1 0-2 0,-3 0 1 0,4 0 0 0,1 0 1 0,4 2-2 0,8 3 1 0,2-1 0 1,2 5 5 106,2-5-3-106,1-4-2-1,-5 0 1 0,3 0 1 0,7 0-2 0,-2 0 0 0,10 0-1 0,-5 0 1 0,0 3 0 0,0 9 2 0,3-3-1 0,-3-3 5 1,-1-1-7-1,-6-5 4 101,-1 2-4-101,0-2 2 0,6 0-1 0,2 0 0 0,8 0-1 0,1 3 1 0,-2-3 0 0,-11 4-1 0,-1-1 0 0,-5-3 0 0,-6 0-1 0,5 0 1 0,-5 0-1 3,3 0 2 102,-3 2 0-105,5-2 0 0,-5 0-1 0,1 0 0 0,-1 0 1 0,-7 0-1 0,-1 0 0 0,-4 0 2 1,-4-5-2-1,-4 1 0 0,0-1 0 0,-7 2 1 0,-1 1-2 0,-5-1 1 109,-4 0 0-108,-5 3-3-1,-5-4-1 0,0 4-4 0,2 0-4 0,-3 0-8 0,-4 24-18 0,-9 7-32 0,-7 0-32 0,0 2-55 0,0-19-111 1,0-2-494-1</inkml:trace>
    </iact:actionData>
  </iact:action>
  <iact:action type="add" startTime="30968">
    <iact:property name="dataType"/>
    <iact:actionData xml:id="d4">
      <inkml:trace xmlns:inkml="http://www.w3.org/2003/InkML" xml:id="stk4" contextRef="#ctx0" brushRef="#br2">18076 10052 62 0,'0'0'42'1,"0"0"-42"-1,0 0-4 0,0 0-25 0,0 0-10 0,0 0 31 0,-7-11 8 0,7 11 3 0,0 0-3 0,-6 0-3 0,6 0 3 94,0 0 10-94,0 0 73 0,0 0 66 0,0 0 3 0,0 0-14 0,0 0-18 0,0 0-25 0,-7 0-26 0,-14-6-7 0,3-5 8 0,-13 2-16 0,-2 1-13 1,-5 2-11 99,-5 6-6-98,-7-3-2-2,5 3-6 0,-4 0 7 0,-2 0-10 0,-4 0-1 0,8-5 2 0,-4-4-1 0,7 4-1 0,1 0 5 0,-1-3 2 0,-3 8-6 0,2-4-1 0,0 4-3 98,-2 0 1-98,-2 0-2 0,-2 0-3 0,-2-3 1 0,2 3-4 0,-7 0 1 0,-4 0-2 0,1 0 0 1,-5 0 3-1,6 0-2 0,6 7 2 0,-4 6-2 0,9 1 1 98,2-3-2-97,2 0 3-1,-2-5-4 0,6-1 2 0,-4-1-2 0,2-4 0 0,2 2 0 0,-3-2 0 0,5 3 0 0,2 3 1 1,3 0-1-1,11 2 1 0,4-3-1 3,5 0 1 92,1 10-1-95,0-3 1 0,-3 8-1 0,4 7 1 0,-1 3-1 0,0 11 1 0,3 4 0 0,-3-1-1 0,1 1 1 0,1 4-1 0,-4 0 1 0,2 2-1 98,0-1 1-98,6 5-1 1,-3-3 1-1,4 8 0 0,-1 1 2 0,4 3-2 0,0 5 0 0,3 3 1 0,-5 1 0 0,3 2 1 0,0 2-1 0,2 1 0 0,0 1-1 102,0 0 2-102,0-3-2 0,0-6-1 0,0 3 1 0,0 4 0 0,0-5 0 0,0 7 1 0,0 2-2 0,0-7 1 0,0 1 1 0,0-1-1 0,4-10 0 0,4 7-1 1,-5-4 1 95,-3 1 1-96,0-1-2 0,0-8-1 0,0 0 1 0,0-2 0 0,0-10 2 0,0 1-2 1,0 0 0-1,0-1 0 0,0 4 0 0,0 2 0 0,0 1 0 0,0-9-1 97,0-4 1-97,0-3 0 0,0-8 1 0,0 1-1 0,0-3 0 0,0 1 0 0,0-2-1 0,0 2 2 0,0-1-1 0,0 0 0 0,0 8 0 0,0-4 0 0,0 1 0 97,0-1 0-96,0-10 0-1,0 3 0 0,0-6 0 0,0-4 0 0,0-2-1 0,0-4 1 0,2-4 1 0,6-2-1 0,5 4 0 0,1-5 0 0,12 3 1 1,-2 5 1 97,6-3-2-98,8 1 2 0,1 4 6 0,-3-2-6 0,2 0 1 0,8 1 2 0,6 0 1 0,3-3 2 0,12 1-2 0,-3-3 2 1,3-4 0-1,-9 5 2 0,-3-2-3 4,1 0 3 98,-4 0-5-102,2 1 2 0,2-3 1 1,-3 3-4-1,-1-1 0 0,7-5-2 0,5 3-1 0,-3 0 1 0,3 1 0 0,-12-2-2 1,-7 3 0-1,-6 1 3 0,7 3 3 0,-6 1 0 100,0-1 0-100,4-1-3 0,-4-3-1 0,4-5-2 0,1 0 2 0,1 0-3 0,0 3 1 0,5 1 0 0,3-1 2 0,-2-1 3 0,2 1 0 0,-1-3 1 0,4 0 2 99,-1 0-2-98,-4 0-3-1,8 0-3 0,-7 0 2 0,4 0-1 1,-2 0 1-1,2 0 0 0,-5 0-2 0,-1 0 2 0,-2 0 3 0,2 0 2 0,-1 0 2 0,-2 0-4 0,0 0-2 100,4 0 2-99,-3 0-2-1,2 0 1 0,1 0-2 0,-4 0 0 0,4 0-1 0,-2 6 0 0,-3 3 2 0,-2-5-2 0,6 2 2 0,-6-2-2 0,3 1 1 0,0-2 0 111,1 2 1-111,2-2-2 0,-5-3 2 0,8 0 0 0,-3 0-2 0,-2 0-1 0,-3 0 0 0,-5 0 0 1,2 0 0-1,1 0 0 0,6 0 4 0,4 0-3 0,3 0-1 0,-4 0 2 0,2 5-3 103,2-1 1-102,2-2 0-1,-2 4 0 0,2-2 1 0,-1-4-1 0,-1 0 0 0,2 0-1 0,2 0 2 0,-10 0-3 0,5 0 3 0,-3 0-1 0,-1 0 0 0,-3 0 1 0,-1 0-1 100,-2 0 0-100,1-4 0 0,0-2 2 0,-6 0-2 0,3 1-2 0,-1 2 2 0,2-2-2 0,0 2 2 0,1 3 1 0,5-2 0 0,-5 2 2 0,-5 0 0 1,-2 0-1 1,-1 0-2 97,-2 0-1-99,3 0-1 0,-3 0 2 0,1-7-4 0,3-1 2 0,5 3 2 0,-1-1 0 0,4 0 2 0,-8 1-2 0,-1-2 2 0,-1 4 0 0,-2 3-2 0,-3-2-2 109,5-1 2-108,-2 1-1-1,-2-1 2 0,2 3-1 0,-1 0 0 0,1-3 1 0,5 3-1 0,-2-4-2 0,-2 3-2 0,0 1 2 0,2 0 0 0,-1 0 2 1,-5 0 2-1,5 0-2 0,-2 0 0 99,3 0-2-99,-1-6 0 0,2-5-6 0,4-1 0 0,-1-2-2 0,6 0 7 0,-1 5-1 0,-1 7 4 0,6 2 4 0,-5 0 0 0,4 0-1 0,-7 0-2 0,-1 0-1 104,-4 0 1-103,5 0-2-1,-1 0 1 0,4 0-4 0,5 0-4 0,-4 0 1 0,2 2 6 0,-3 7 1 0,1 5 3 0,-5-3-3 0,-4-2 0 0,-9-3 0 1,-2-6-5-1,-13 0-1 99,-2 0-8-99,2 0-6 0,-1 0-1 0,1-29 3 0,-2-1 0 0,-2-7 9 0,-8-2 1 0,0 2 6 0,-4-5 1 0,0 0 1 0,0-6-3 0,0-6 1 1,0 2 1 1,0-8 1 108,0 2-2-110,0-10-2 0,0-6-1 0,0-1 5 0,0-1-1 0,0 7 0 0,0-6 1 0,0 0-1 0,0-9 1 0,0-3-1 0,0-4 2 1,0 2-2-1,0 2 1 1,0 2 0-1,0-3 1 107,0 5 0-106,-4-4-2-1,4-3 2 0,0 0-2 0,0 2 3 0,0 7-3 0,0 8 2 0,0 5-2 0,0 7 2 0,0-1-1 0,0 4 0 0,0-6 0 0,0 0 0 0,0-3 0 104,0-9 0-104,0-3 0 0,0 6 0 0,0 3-2 0,-3 8-2 0,2 11-2 0,-5 7 4 0,0 6-3 0,3 5 4 0,2-1-1 0,-2-2 1 0,0 8 0 0,-1 0 0 1,-2 6 1 107,-1 3-1-107,2-1 0-1,-6-5 1 0,-1 1 0 0,-7-1 0 0,-1-4 0 0,-6-4 0 0,-2 2 1 0,-5-6-1 0,3-1 1 0,-1 1-1 0,2 1 0 0,2 11 0 0,0 5 0 110,0 8 1-108,-4 7 0-2,-11-1-1 0,-5 6 3 0,-10 0-2 0,-11 0 2 0,-5 0-3 0,0 0 2 0,-4 0-2 0,6 0 0 0,-5-5 1 1,-5 1 0-1,-6 2 1 0,-7 2-2 0,-9 0 2 0,-7 0 0 106,-5 0-1-105,-5 0 0-1,3 0-2 0,-11 0 1 0,-5 0-1 0,5 0 0 0,1 0 1 0,8 0-1 0,10 0 1 0,2 0 2 0,10 0 0 0,7 0 1 0,-4 0 0 0,4 0 2 105,3 0 0-105,-3-6 0 0,3-8-1 0,3 4-4 0,7-3 5 0,0 2-3 0,6 0 2 0,6 6-2 0,-3-4 3 0,1 6-1 0,-2-6 1 0,-5 4 2 0,-6-4-2 0,-1 5 0 13,5 1-1-10,-8-1 2 101,9 4-3-104,-5-2 2 0,6-2 3 0,-6-1-5 0,7-4 1 0,-7 4 0 0,0 0 0 0,-1-2-1 0,-6 3 2 0,-4-8-2 0,4 3 3 0,-3-1-4 0,0 1 2 1,6 0 2 98,0 2-1-99,0 3 1 0,7 2 0 0,-3 2 1 0,3 0-2 1,-4 0 2-1,4 0-1 0,2 0 3 0,4 13 1 0,10 0 0 0,5 0-5 0,8-2 4 0,11-5-8 101,14-4 2-101,9 2-3 0,8-2 1 0,-1-2-4 0,4 0-3 0,3 0-52 0,0 0-52 0,16 6-10 1,11-1-47-1,4 0-269 0</inkml:trace>
    </iact:actionData>
  </iact:action>
  <iact:action type="add" startTime="35053">
    <iact:property name="dataType"/>
    <iact:actionData xml:id="d5">
      <inkml:trace xmlns:inkml="http://www.w3.org/2003/InkML" xml:id="stk5" contextRef="#ctx0" brushRef="#br2">21222 14233 310 0,'0'0'76'2,"0"0"30"-2,0 0 31 0,-195-50-16 0,129 35-39 112,-4 2-21-112,-4 0-4 0,-7 0-1 0,-5 5-11 0,2 1-3 1,-3 0-1-1,3-1-6 0,-1-4-6 0,-1 2-8 0,2-5 2 0,-9 1 2 1,2 6-3-1,3 3-4 0,-14 5 4 0,11 0-2 2,-2 0 2 103,6 0-3-104,6 0-11-1,-7 0-1 0,2 1-3 0,-7 15 0 0,-1-3 0 0,-3 2-1 0,-3 4 1 0,0-2-1 1,6 0 3-1,-2 1 0 0,21-3 4 0,2-3-4 0,8-7 3 113,8-5-7-113,2 0 1 0,10 0-2 0,5-9 1 0,-1-10 0 0,2-1-2 0,3 3 4 0,-5 1-3 0,-2 7-2 0,-9 0 3 0,-1 7-3 0,-6 2 2 0,-2 0-1 0,5 0 0 1,2 0 0 105,0 0 2-106,8 0-2 0,-8 0 2 0,1 0-2 0,-4 2 1 0,9 1 1 0,-5-3-1 0,-10 0 0 0,2 0-1 0,-7 6 3 0,0-2-3 0,4 1 1 0,4 3 0 1,-6-4 0-1,4 0 0 113,-5 5-1-111,1 2 0-2,5 2 0 0,4 8 0 0,6-4 0 0,11-3 0 0,7-1 0 0,6-4 1 0,10-4-1 0,-2 5 0 0,-1-3 1 0,0 6-1 0,-9 0 0 0,-3 4 0 0,0 2 0 110,3 10 1-110,0 2-1 0,3-1 2 1,8 4 0-1,-2 0-2 0,8 0 1 0,4 2 0 0,-2 9-1 0,4 8 0 0,6 9 1 0,-7 7-1 0,2 2 1 0,-3 0-1 0,3 6 1 4,-1-2-1 112,6 6 0-115,0 1 0-1,0 6 0 0,0 1 0 0,0 4 1 0,0 7-1 0,0 1 0 0,0 5 0 0,0-5 2 0,-4 2-1 0,0-2 3 0,-1-2-2 0,-5-10-1 0,-3-10 0 0,-1-7 1 1,1-3-1 127,2 1 0-128,6 8-2 0,3 3 3 0,-11 11-1 0,3 6-1 0,-3-3 1 1,0 10 2-1,3-4-2 0,-3-7 2 0,0-3-3 0,1-15 1 0,-1-6 0 0,7-13-2 0,2-1 2 0,4-1-2 0,0 1 3 0,0 6-2 110,0 0 1-110,0 3-1 0,0-9 0 0,0 6 0 0,0 9 1 0,0-4-1 0,0 3 0 0,0-14 0 0,7-7 0 0,6-10 1 0,-1-14-1 0,1-15 0 0,-7 0 2 0,-2 0 0 0,8 2 1 111,-8-4 0-109,5 3-2-2,-5 2 0 0,3 4 0 0,-1-2 0 0,1 2 0 1,1-2-1-1,5 2 0 0,0 1 1 0,10-4-1 0,4-8 0 0,10 1-4 0,6-7-1 0,2 0 4 0,3 0 1 105,-16 0 0-105,7 0 0 0,-1 5 2 0,-2 3 1 0,4 3-1 0,4-3-1 0,-1 4-1 0,10-12 0 0,3 0 1 0,-1 0-1 0,3 5 1 0,2-5 0 0,0 7 1 0,0-7-2 5,14 0 2 106,6 0-2-111,6 0 4 0,-1 0-3 0,2 0 1 0,-11 0-1 0,-5 0-1 0,2 0 3 0,-5 0-3 0,7 0 3 0,-4 0 0 0,-1 0 4 0,1 0-5 0,-4 0 5 1,-6 0-3 2,5 0 2 103,-6 0-2-106,1 0 3 0,4-12-5 0,3-2 0 0,0 3 0 1,2-1 0-1,-8 5-1 0,-1 7 1 0,0-7 6 0,-5 7 3 0,-1 0 3 0,5 0-4 0,-2-6-5 0,1 2 1 103,11 0-3-103,-4-7 1 0,-8-2-4 0,2 6 3 0,-9-3-3 0,-5 3 5 1,2 7-2-1,1 0 7 0,-5 0 0 0,3 0 1 0,6 0-3 0,-3 0-2 0,10 0 1 0,-2 0-5 99,-2 0-2-99,5 0 0 0,-12 0 0 0,5 0 1 0,3 12 0 0,-10-4 2 0,7-3-2 0,1 1-1 0,-3 0 2 0,5-1 0 0,-1-5-2 0,1 6 1 0,-2-6 1 104,2 4-2-103,-1 0 3-1,3-4-3 0,-11 6 4 0,4-6-2 0,-7 0-2 0,-1 0 2 0,5 0-1 0,-4 0 5 0,7 0-4 0,3 0-2 1,-2 0 3-1,7 0-1 0,0 7-1 98,-4-2 3-95,1-3-4-3,-9 1 4 0,4 0-3 0,-3 3 0 0,-2-6-1 0,2 0 0 0,-4 0-2 0,1 0 1 0,-5 0 0 0,-1 0 2 0,2 0 0 0,2 0 0 1,2 0-1 101,-1 0 5-101,0 0-3 0,3 0-2-1,-2 0 0 0,1 0-1 0,5 0-5 0,-3 0 6 0,1-6-4 0,-6 0 2 0,3 6 2 0,-4 0 0 0,-9 0 1 0,-1 0-1 0,3 0 1 100,-2 0-1-100,3 0-1 0,-6 0 0 0,5 0 1 0,-4 0 0 0,4 0-1 0,3 0 1 0,2 0-4 0,-1 0 4 0,4 0 0 0,5 0 2 0,-5 0-2 0,-4 0 0 3,4 3 1 101,-1 6 1-104,-2-4-2 1,4-5 0-1,-5 6 0 0,1-6-2 1,0 0-3-1,-2 0-3 0,-5 0 1 0,4 0-4 0,-2 0 8 0,1-6 0 0,-1 6 3 0,3 0 1 1,-7 0 1 99,1 0-1-100,-2 0-1 0,2-11-4 3,3 5-4-3,-4 4 1 0,0-3-3 0,-7 5 5 0,2 0 5 0,-2 0 2 0,-5 0-2 0,-4-7 0 0,-4 7-1 0,4 0-2 0,-6-6-2 96,3 6-5-96,0 0-2 0,-9-8 1 0,8 2 1 0,-3-5 5 0,-2-13 1 0,6-16-1 0,0-8-3 0,-3-17 7 0,-6-1-4 0,1-11 4 1,-1 0-3 3,-1 6-1 93,-3-6 1-96,3 4-2-1,-2-5 2 0,8-3-1 0,-5-5 3 0,-1-3-1 0,4-17 0 0,-1-7-2 0,-1-19 4 0,-2-9-2 0,-3 1 2 0,0 2-3 0,0 6 3 103,0 8-1-102,0 3-2-1,0 6 3 0,-11 5 1 0,8 4-2 0,3 2-2 0,0 8 3 0,0 10-5 0,-2 4 5 0,-3 2-6 0,2 5 5 0,3 4 0 0,-1-1 0 0,-2 8-1 94,-3 7 3-94,3 3 0 0,3 7 0 0,-1 2 0 0,-2-9-2 0,0 4 2 1,-1-9-1-1,4-6 2 0,-5 0-3 0,5 1 2 0,0-7-2 1,0 1-1 2,0-6 3 100,0 2-4-103,0 13 2 0,5 8 2 0,2 14-1 0,-4 9 1 0,-2 0 0 0,2 6 1 0,-3-8-1 0,0-4 0 0,0-12-1 0,0-7 1 0,-7-11-1 0,-6-1 1 1,-2 1 1 99,-3 14-1-100,5 15 0 0,4 14 0 0,-4 13 0 0,-2 7 0 0,1 3 0 0,-9 0 0 0,-1 0 1 0,-6-2 0 0,-6-2 0 0,-5-1 1 0,5 2-2 0,-12-1 1 104,-1 4-1-103,-2-3 0-1,-7 3 1 0,-1 0 0 0,2 0 0 0,-4 0-1 0,2 0 1 0,5 0 0 0,3 0-1 0,-2 0 2 0,6 0-4 0,2 0 4 1,-2 0-2-1,2 15 1 94,-3 0-1-93,-1-1 1-1,2 2 1 0,-2 1 2 0,1-6-3 0,-4 1 1 1,-3-7-1-1,-3 1-1 0,-10-4 1 0,4-2-1 0,-4 0 0 0,-2 0 0 0,2 0 0 101,-4 0 0-100,-2 0 4-1,-5 0-3 0,-6 0 2 0,1 15 6 0,0 3 4 0,-3 6-7 0,6-4 4 0,-2-3 1 0,6 3-4 0,0-13 2 0,5-1-3 0,1-6 0 0,0 0-4 104,1 0 3-103,4-23-4-1,2 3 1 0,-3 5-2 0,-4 8-1 0,-3 7-19 0,-11 0-63 0,6 0-17 0,58 7-92 1,9 6-106-1</inkml:trace>
    </iact:actionData>
  </iact:action>
  <iact:action type="add" startTime="39575">
    <iact:property name="dataType"/>
    <iact:actionData xml:id="d6">
      <inkml:trace xmlns:inkml="http://www.w3.org/2003/InkML" xml:id="stk6" contextRef="#ctx0" brushRef="#br2">15245 13445 543 0,'0'0'219'3,"-297"-12"-36"-3,45 0-51 97,-99-5-10-97,-104 11-16 0,-95 6-27 1,-69 0-21-1,-46 18-26 0,-2 13-9 0,28-1-18 0,54 0-1 0,86-9-1 0,89-5-3 0,88-8-26 0,89-8-32 0,85 0-57 100,166 0-73-99,64-24-222-1</inkml:trace>
    </iact:actionData>
  </iact:action>
  <iact:action type="add" startTime="40516">
    <iact:property name="dataType"/>
    <iact:actionData xml:id="d7">
      <inkml:trace xmlns:inkml="http://www.w3.org/2003/InkML" xml:id="stk7" contextRef="#ctx0" brushRef="#br2">14726 17820 224 0,'-297'-36'475'2,"-57"15"-289"-2,-107-3-18 0,-89-13-68 115,-61-3-43-115,-28-1-21 0,17 1-18 0,60 9-18 0,86 14-4 0,95 11-58 0,358 6-87 0,23 0-143 0</inkml:trace>
    </iact:actionData>
  </iact:action>
  <iact:action type="add" startTime="41873">
    <iact:property name="dataType"/>
    <iact:actionData xml:id="d8">
      <inkml:trace xmlns:inkml="http://www.w3.org/2003/InkML" xml:id="stk8" contextRef="#ctx0" brushRef="#br2">27705 13838 599 0,'0'0'251'1,"0"0"-129"-1,0 0 8 0,-332 0-11 0,38-3-22 0,-90-14-11 1,-61 0-19-1,-9-5-21 0,28-1-17 0,41 1-16 103,55-1-10-103,57 6-3 0,45 6-4 0,57 8-33 1,56 3-56-1,115 0-89 0,8 0-138 0</inkml:trace>
    </iact:actionData>
  </iact:action>
  <iact:action type="add" startTime="42755">
    <iact:property name="dataType"/>
    <iact:actionData xml:id="d9">
      <inkml:trace xmlns:inkml="http://www.w3.org/2003/InkML" xml:id="stk9" contextRef="#ctx0" brushRef="#br2">28082 18408 657 0,'0'0'234'3,"0"0"-126"-2,0 0-21-1,-267 125-17 0,17-80-6 0,-95-13 25 0,-70-15-19 0,-57-10-25 0,-7-7-12 1,27 0-11-1,30 0-10 109,54 0-8-109,61 0-4 0,52 0-29 0,73 0-93 0,182 0-88 1,16 0-370-1</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3T03:43:48.873"/>
    </inkml:context>
    <inkml:brush xml:id="br0">
      <inkml:brushProperty name="width" value="0.05292" units="cm"/>
      <inkml:brushProperty name="height" value="0.05292" units="cm"/>
    </inkml:brush>
  </inkml:definitions>
  <iact:action type="add" startTime="13006">
    <iact:property name="dataType"/>
    <iact:actionData xml:id="d0">
      <inkml:trace xmlns:inkml="http://www.w3.org/2003/InkML" xml:id="stk0" contextRef="#ctx0" brushRef="#br0">4058 8962 334 0,'0'0'237'8,"0"0"-73"-8,0 0-38 0,0 0-41 0,0 0-12 0,0 0-7 0,-8-7-9 0,8 7-14 0,0 0-7 0,-4 0 5 0,-9 0 4 0,3 22-9 1,-6 5-7 194,3 3-5-195,6 5-9 0,-4-2-3 0,9 5-3 0,2-6-6 0,0-4 3 0,0-4-4 0,0-7 2 0,0-2 6 0,0 0 4 1,0-1 1-1,8-1-1 0,10-4 0 0,8 2 0 0,-2 0 2 0,10 2 1 0,5 0-6 0,4 1-1 0,5-3-2 0,9 3-3 0,4 3 5 0,5 0-4 0,1 0 4 0,7-1-6 0,3-2 8 0,4-1-5 5,7-9 2 215,-1 0-5-219,-3-4-3-1,-5 0 1 1,-7 0-1-1,-1 0-1 0,2 0 1 0,3 0 0 0,4 0 0 0,-7-4 0 0,3 0 0 0,0-3-1 1,-4 5 1-1,8 2-1 0,-3 0 1 0,4 0 1 0,2 0-2 0,-2 0 0 0,-4 2 0 0,2-2 2 0,-6 0-2 0,-2 0 1 0,-2 0-1 0,-3 0 0 0,-4 0 0 0,-4 0 0 0,9 0 2 0,-5 0-1 1,5 0 1-1,-2 0-2 0,-4 0 1 224,5 0 0-224,-3 0-1 0,1 0 1 0,-4 0-1 0,7 0 0 0,-7-11-2 0,0 2 0 0,7 1 1 0,0-4 1 0,1 5-1 0,2-2 0 1,-7 1 1-1,7-1 0 0,-1 1 0 0,0-1 0 0,-9 7-1 0,0-3 3 0,-9 1-4 0,-8 4 4 0,-4 0 0 0,-8 0-2 0,-1 0 0 0,-4 0-1 0,-4 0 4 0,-2 0-3 0,-1 0 0 0,-6 0 1 0,-3 0 0 0,-2 0-1 0,-6 0 0 225,3 6 1-224,2-1 0-1,2 8 1 0,1 0-1 0,0 6 1 0,0 13-2 0,8 5-1 0,-2 7 1 0,2 11 1 0,-6 9-1 0,1 11 0 0,-3 4 1 0,-4 1-1 0,-5 2 0 0,-1-8 0 0,0-7 0 0,0-8 0 0,0-8 0 0,0-7 0 0,0-4 0 1,0-9 0-1,0-3-1 0,0-8 1 0,0-4-1 0,0-10 1 0,0-3 0 0,0-3 0 0,0 0 0 0,0 0-3 0,0-3-1 229,0-36-13-229,3-14 2 0,18-15 15 0,-3 2 1 0,0 1 0 0,5-4-1 0,-3 5-2 0,5 4 1 0,4 10 0 0,-6 12 1 0,2 14 0 0,-2 4-1 0,10 3 1 0,2 3 2 0,6 3 1 0,2-1-1 0,6 9-1 0,4-7 1 0,3 5-2 0,5-2 2 0,-4 5 0 0,2 2-1 0,0 0 1 0,11 0-2 0,5 0 0 0,7 0 2 0,5 0-2 0,-3 0 0 0,1 0 2 0,-4 0-1 0,-1 7 0 220,-6 6-2-219,-3 0 2-1,0 2-1 0,6 0 1 0,-8-5-1 0,2-2 1 0,2 1-1 0,-5-4 0 0,7 1-2 0,2 3 2 0,3-1 1 0,-2-1 2 0,-4 0 0 0,-1-4-3 1,-2-3 1-1,-2 3 0 0,-1-3-2 0,-1 0 1 0,-5 0-1 0,-4 0 2 0,2 0 1 0,1 2 0 0,-2 2 1 0,-1 1-3 0,6 1 4 0,-2-4-3 0,-1 4 0 0,3-4-1 0,-5 2 1 217,2-4-1-217,0 0-2 0,0 0 1 0,-5 0 1 0,4 0 0 0,1 0 1 0,-5 0 2 0,4 0-3 0,-8 0 0 0,-3 0-2 0,-2 0 2 0,0 0 0 0,0 0 1 0,-1 0-1 0,2 0 0 1,-3 0 0-1,-2 0-1 0,-1 0 1 0,2 0 0 0,-1 0 0 0,7 0 1 0,-4 0-2 0,5-4 2 0,0 2 0 0,2 0 0 0,4 2 0 0,-6 0-1 1,-2 0 1 0,-1-4-1-1,-5 4 0 228,1-5-1-228,-8 2 2 0,2 0-2 1,1-3 1-1,-6 1 0 0,6-5 0 0,-7 0-1 0,4 0 0 0,-5-2 1 0,2 7-1 0,-4-3 1 0,3 1 2 0,-3-3-2 0,-2-9 0 0,5-8 0 0,-1-15-3 0,-1-16-1 1,9-20 1-1,2-9 1 0,0-11 0 0,2 0 1 0,-2 8-3 0,-5 15-16 0,-9 22-13 0,1 26-4 0,-2 24-19 0,-11 3-16 0,12 62-104 0,-25-15-85 1,9 2-397 206</inkml:trace>
    </iact:actionData>
  </iact:action>
  <iact:action type="add" startTime="16061">
    <iact:property name="dataType"/>
    <iact:actionData xml:id="d1">
      <inkml:trace xmlns:inkml="http://www.w3.org/2003/InkML" xml:id="stk1" contextRef="#ctx0" brushRef="#br0">21374 9043 396 0,'0'0'361'2,"0"0"-264"-2,0 0 3 0,0 0-53 0,0 0-25 0,0 0 7 0,8 136 5 0,-8-106 2 0,0-5 5 0,0 6-8 1,11-3-2-1,-1 4-5 0,9-2 3 0,5-1 2 0,4-5-3 0,5-4-13 0,6-3 1 0,5-4-8 1,6-3 1 193,8 3-3-193,2-4 3 0,2-1-4-1,5-1 4 0,-2-7-2 0,5 0 4 0,5 0-1 0,5 0-3 0,0 0-5 0,-1 0 2 0,0 0-4 0,-3 0 0 0,4 0 0 0,-5 0 3 0,-2 8-2 0,4 6 5 0,-2-4-2 0,-4 5 2 0,-1-7-6 0,-9-1 1 1,-1-3 0-1,1-4-1 0,3 0 0 0,0 0-2 0,4 0 2 0,-3 0 1 202,-2 0 1-202,-3 3 0 0,1 7 1 0,-1 0-2 0,-4-1 2 0,-8-4-1 0,4-2-2 0,-4-3-2 0,-1 0 2 0,-1 0-2 0,-3 0 2 1,-5 0 2-1,-2 0 1 0,1 0-1 0,-7 0 1 0,0 8 1 0,1 4 1 0,-1-3-2 0,-6 4-1 0,3 2-2 0,2 3 3 0,-1 11-2 0,4 5 3 0,-1 4-2 0,3 13 0 0,2 6-1 0,-3 7 4 3,-2 7-3 213,5 2-2-215,-8 5 1-1,-5 3-1 0,3 4 1 0,-3-1-1 0,-6-6 0 0,1-9-1 0,-5-19 1 0,-2-13 0 0,-9-13 1 1,1-9-2-1,-3-9 1 0,0-6-1 0,4 0-2 0,-1 0-7 1,1 0-6-1,8-35-6 0,2-12 11 0,0-12 11 0,0-3 0 0,1 3 0 0,-4 9 0 0,2 8 0 0,0 14 0 0,2 5 1 0,-2 6-1 0,3 4 2 0,1-2-1 0,6 2 0 197,5-3 2-197,1 3-2 0,7-1 0 0,-1 1-1 0,1-2 2 1,12 3 0-1,1-2 1 0,5 1 0 0,5-2-1 0,-1-2 0 0,7 0-1 0,-4 2 0 0,3-3 0 0,-3 4 0 0,3 3 1 0,-3-1 2 0,5 9 2 0,-3 1 3 0,-2 2 3 0,1 0-2 0,-4 0-4 0,1 0-1 0,1 0-3 0,-1 0-1 0,3 0 2 0,-6-2-1 195,7-2 1-195,0 4 1 0,-4 0 0 0,9 0 0 0,2 0-1 0,1 0-1 0,1 0 2 0,-1 0-1 0,3 0-1 0,-3 0-1 0,-1-6 1 0,-3-2-1 0,-1-1-1 0,-2 1 0 0,-5 3 0 0,-1-4 0 0,-1 6 1 0,-1 1 0 0,-2-1 1 0,-3-1-2 0,5 3 0 0,-2 1 2 0,7 0 1 0,-2 0-2 1,2 0 3-1,-1 0-2 220,3 5 0-219,-3 3 0-1,1-3-1 0,4 2 1 0,-1-2-2 0,0-3 0 0,-8-2 1 0,-1 3-1 0,2-3 1 0,-12 0 1 0,4 0-2 0,-1 0 0 0,7 3 1 0,1 3 0 1,-1-3-1-1,2-1 0 0,-3-2 1 0,-11 0 0 0,1 0-1 0,-7 0 0 0,4 0-1 0,-2 0 1 0,2 0 0 1,2 0 1-1,1 0-1 0,-7 0 1 0,-5 0 0 0,-7 0-1 0,1 0 0 1,0 0-1 227,1 0 0-227,1 0 1-1,4-5 0 0,-5 3 0 0,4-5 0 0,-4 4 0 0,5 3 0 0,5 0 1 0,-3 0-1 1,7 0 1-1,-2 0 1 0,2 0-2 0,-8 0-2 0,6 0 2 0,-1 0-2 0,2 0 2 0,7 6 0 0,4 3 0 0,2-1 0 0,-4 3 0 0,-8-2-1 0,0-7 1 0,-5 4 0 0,3-6-1 0,2 0 0 0,-4 0 0 0,7 0-1 0,-5-2-1 0,9-17 1 0,-5-13 1 0,1-11 1 220,-1-7-2-220,4-12 1 0,3 0-2 0,-3-2 2 1,3 6 1-1,-3 5 0 0,-4 6 1 0,1-1-2 0,1 7 2 0,-9-4-2 0,0-6-16 0,-13 1-29 0,-10-9-24 0,-13 0-42 0,0 5-68 0,-2 43-101 0,-12 7-209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28:36.325"/>
    </inkml:context>
    <inkml:brush xml:id="br0">
      <inkml:brushProperty name="width" value="0.05292" units="cm"/>
      <inkml:brushProperty name="height" value="0.05292" units="cm"/>
      <inkml:brushProperty name="color" value="#FF0000"/>
    </inkml:brush>
  </inkml:definitions>
  <iact:action type="add" startTime="9222">
    <iact:property name="dataType"/>
    <iact:actionData xml:id="d0">
      <inkml:trace xmlns:inkml="http://www.w3.org/2003/InkML" xml:id="stk0" contextRef="#ctx0" brushRef="#br0">17575 10850 423 0,'0'0'265'2,"0"0"-73"13,0 0-80-14,0 0-27 12,0 0-2-12,0 0-3 11,15 0 13-12,-15 0-3 25,3 0-22-25,-1 0 1 0,-2 0-4 12,0 0-20 4,-5 0-20-14,-31 0-8-2,-4 0 14 14,3 4-18-13,-3-2-3 13,-4 4 2-14,1-4-5 15,2-2 4-15,-2 0 1 16,1 0-2-16,1 0-2 16,-2 0-1-16,2 0-3 15,2 0-3-14,7 0-1 13,0 0 0-14,8 0 0 15,3 0 1-15,10 0 0 15,3 0 1-15,7 0-1 14,1 0 0-12,0 0 0 11,0 0-1-13,-3 0 0 14,-6 3 0-14,8 3 0 26,-5-4 1-26,-1-2 1 0,4 4 0 3,3-4-2 24,0 0 0-27,0 0 2 0,0 0-1 13,0 0 0-13,0 0-1 15,0 0 1-15,0 0-1 15,-7 3-1-15,4 1 0 14,1 0 1-14,-3-2 1 15,5-2-1-15,0 0 0 15,-6 3-2-15,3-3 2 15,-1 4-1-15,-4-4 0 16,2 1 1-15,4 3 0 14,-3-4 0-14,2 0 0 14,3 0-1-14,0 0 3 12,0 0-3-11,0 0 2 10,0 0 0-11,0 5 1 14,0 9-1-15,0 11 2 28,0 12 0-28,0 10 0 0,0 4-2 0,0 9 0 15,3-2-1-15,10 3 1 31,-1 3 0-31,4-9 0 1,-6-4-1-1,3-7 1 15,-9-9-1-15,5-10-1 3,-6-10 1 24,1-13 1-27,1-2-1 0,-5 0 0 15,3 0 0-14,-3 0-4 4,0 0-1 13,4 0 0-18,-4 0 5 15,0 0 0-12,0 0 0-3,0 8 0 16,0 4 0-16,0-2 0 16,0-10 0-16,0 0-3 15,0 0-18-14,0-13-35 17,0-24-58-18,4 6-43 0,1 22-102 16,-5 9-403-15</inkml:trace>
    </iact:actionData>
  </iact:action>
  <iact:action type="add" startTime="26958">
    <iact:property name="dataType"/>
    <iact:actionData xml:id="d1">
      <inkml:trace xmlns:inkml="http://www.w3.org/2003/InkML" xml:id="stk1" contextRef="#ctx0" brushRef="#br0">4171 16212 572 0,'0'0'353'24,"0"0"-204"-24,0 0-36 0,0 0-29 16,0 0-35-16,0 0 31 17,208-77-27-17,-68 53 1 27,26-6-5-26,10-2-2 0,5-1-11-1,-4 4-4 14,-18 5 7-14,-31 3-3 15,-41 7-8-15,-37 9-2 15,-32 2-6-15,-18 3 0 15,-15 0-2-14,-90 25-11 13,-74 23-5-14,-72 8-2 15,-31-14 2-14,-8-11-1 2,17-8 2 10,37-6-3-12,52-9-2 14,43 4-1-13,54-4 2 14,41-8 1-15,39 0 0 27,7-17-2-28,69-26-3 1,50-4 5-1,31 21 0 16,18 18 3-16,14 8-2 2,0 0 1 29,-17 2 2-31,-19 21-4 0,-34-14-1 0,-40 2 1 17,-24-7 0-17,-29-2 0 17,-19 9 1-17,-23 13 1 17,-79 14 1-16,-53 9-1 14,-33-4-2-14,4-8 5-1,17-8 0 18,42-10-5-16,41-4-4 12,41-10 3-13,33-3 0 4,10-3 1 11,94-47-1-16,54-11 2 16,49-8 2-16,16 24 0 4,-20 15 1 12,-32 24-4-15,-43 6 1 16,-39 0-2-17,-31 0 2 3,-40 0 0 12,-12 11 0-14,-76 23-1 15,-53 9-6-16,-35 4 4 15,-14-2-1-15,9-6 2 18,22 3-14-16,30-5-72-2,32-9-92 18,84-24-148-18,5-4-429 4</inkml:trace>
    </iact:actionData>
  </iact:action>
  <iact:action type="add" startTime="30604">
    <iact:property name="dataType"/>
    <iact:actionData xml:id="d2">
      <inkml:trace xmlns:inkml="http://www.w3.org/2003/InkML" xml:id="stk2" contextRef="#ctx0" brushRef="#br0">9003 16246 646 0,'0'0'144'15,"0"0"-75"-15,0 0 46 14,0 0-30-14,0 0 3 16,0 0 12-15,0 0 25 12,189-17-31-13,-80 5-21 15,23-10-10-14,24-3 0 12,18 0-9-13,-10 2-11 15,-8 6-16-15,-21 0-9 16,-25 10 6-16,-21 0-2 14,-25-1-4-14,-25 6-6 15,-19-1-1-15,-20 3-3 12,0 0 0-8,0 0-4 9,-48 0-3-12,-59 5-1 24,-63 23-1-24,-41-5 1-1,-30-10 2 3,3-1 1 24,14-4-2-27,34 4-1 0,42-1-2 3,38 6-3 23,36-1 3-25,33-5 2-1,25-1-1 3,16-8 1 12,36-2 1-15,79 0 0 17,66 0 0-17,60-25 2 12,23-4-2-10,4 6 3 25,-30 13-4-27,-44 3-3 1,-38 7 1 13,-46 0 2-12,-33 0 3-2,-36 0 2 14,-27 0 3-12,-14 7 6 12,-63 24-3-14,-78 16-8 16,-63 18-3-15,-38-5 1 14,-22-11 2-15,13-12-2 16,34 0 4-15,45-10-5 14,52 3-4-15,51-11 0 15,38-8 4-14,31-11 0 17,57-3-1-18,77-41 2 0,67-20 0 14,25 9 3-13,-18 16-1 12,-39 14-3-8,-67 10-1 9,-48 13-2-13,-37 2 3 13,-17 0 0-13,-56 30 1 12,-57 26-1-12,-47 6-1 14,-6-10 1-15,2-8 0 6,23-9-7 19,30-11-67-25,25-9-88 0,79-15-118 4,7 0-168 23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28:36.32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953">
    <iact:property name="dataType"/>
    <iact:actionData xml:id="d0">
      <inkml:trace xmlns:inkml="http://www.w3.org/2003/InkML" xml:id="stk0" contextRef="#ctx0" brushRef="#br0">2918 16589 492 0,'0'0'204'1,"0"0"-51"-1,0 0-25 0,0 0-45 0,0 0-14 0,0 0 16 0,0 0-4 0,-187-84 13 0,108 97-9 0,-16 18-14 0,-15 9-3 0,-14 5-24 0,-5 9-18 0,-3 4-13 0,14 9-10 0,8 12-3 0,7 11 0 0,16 11 1 1,6 17-1-1,14 8 1 0,27 5 5 0,22 6-1 0,18 7-1 0,29-2 18 0,68 10-3 0,50-2-1 0,60-14-1 0,54-15-11 0,28-22 10 0,31-28-11 0,-6-41-5 0,-5-25-7 8,-19-5 6 8,-49-55 1-16,-57-43-2 17,-57-48 1-17,-59-49 0 15,-57-35-7-15,-29-34-14 16,-105-14-7-15,-61 19 6 13,-47 14 2-12,-16 26-7-2,-7 39-53 14,21 59-54-12,160 121-80 13,22 20-348-14</inkml:trace>
    </iact:actionData>
  </iact:action>
  <iact:action type="add" startTime="18636">
    <iact:property name="dataType"/>
    <iact:actionData xml:id="d1">
      <inkml:trace xmlns:inkml="http://www.w3.org/2003/InkML" xml:id="stk1" contextRef="#ctx0" brushRef="#br0">15903 9880 360 0,'0'0'226'1,"0"0"-33"-1,0 0-37 14,0 0-63-13,0 0-17 12,0 0-9-12,0 0-12 12,12 0 12-13,-12 0 7 15,-52 0-12-15,-37 6-3 14,-20 13 25-13,-22 1-30 13,-14-5-11-13,8-5-14 13,3-3-12-14,10-7-7 16,21 0-6-16,19 0-2 16,23 0-2-16,24 0 0 16,14 0-2-15,20 0-7 14,3 0-31-15,0 0-16 13,26 0-23-11,3 0-80 14,-13 0-139-16</inkml:trace>
    </iact:actionData>
  </iact:action>
  <iact:action type="add" startTime="19576">
    <iact:property name="dataType"/>
    <iact:actionData xml:id="d2">
      <inkml:trace xmlns:inkml="http://www.w3.org/2003/InkML" xml:id="stk2" contextRef="#ctx0" brushRef="#br0">20884 9712 824 0,'0'0'210'2,"0"0"-108"-2,-207 20 11 14,79 2 15-12,-16 1-52 14,-3-4-31-16,3-2-17 27,4 1-14-27,6-1-7 0,9 2-7 13,12 0-19-11,21 5-82 16,84-22-116-17,8-2-159 0</inkml:trace>
    </iact:actionData>
  </iact:action>
  <iact:action type="add" startTime="22388">
    <iact:property name="dataType"/>
    <iact:actionData xml:id="d3">
      <inkml:trace xmlns:inkml="http://www.w3.org/2003/InkML" xml:id="stk3" contextRef="#ctx0" brushRef="#br0">14458 9456 677 0,'0'0'260'3,"0"0"-175"11,0 0-32-12,0 0-8 24,0 0-5-26,0 0-4 0,0 0-13 12,-190 160-2-12,152-104 1 14,5 2-1-14,7-1-1 15,3 11 6-15,11 9-6 14,8 9-7-13,4 13-5 14,0 2 1-15,0 5 1 15,27-7 0-15,2-3 3 25,11-12-6-24,0-3 2-1,1-8 0 14,2-5-2-13,2-1 4 3,-1 2-9 23,-1 0 6-27,-2 7-5 0,-4-2-2 3,0-8-1 27,-10-10 0-30,1-15 0 1,-12-20 3-1,-8-12-3 29,-5-7 5-29,-3-2 7 1,0 0-10-1,0 0-2 13,0 0-1 0,0 0-1-10,-32 0-1-3,-11-5 1 12,-11-7 2-10,1-2 0 12,-4 4 0-11,3-1 0 12,10-1-1-13,0 3 0 11,5-2 0-12,10-3 0 13,9 3 0-13,11-3-1 14,6 4-4-14,3 0-1 13,0 3 4-14,0 3 3 15,0 4 0-14,7 0 9 3,30 0 2 12,6 0 6-16,8 0 8 17,-1 17 0-17,7 2 4 28,-9 1 19-28,-8-3-1 1,-8-2-13-1,-7-11 3 14,-9 0-9-13,-3-4-8 14,1 0-4-15,-5 0-10 15,11-23-4-14,-4-25-2 12,-8-5-2-13,2-7 0 14,0 8 0-12,-3 3 0 11,6 10 2-13,0 7-7 16,2 2-33-15,-4 8-92 15,-11 19-67-16,0 1-177 15</inkml:trace>
    </iact:actionData>
  </iact:action>
  <iact:action type="add" startTime="23660">
    <iact:property name="dataType"/>
    <iact:actionData xml:id="d4">
      <inkml:trace xmlns:inkml="http://www.w3.org/2003/InkML" xml:id="stk4" contextRef="#ctx0" brushRef="#br0">19439 9492 484 0,'0'0'254'17,"0"0"-67"-17,0 0-65 13,0 0-71-13,0 0-6 26,0 0-3-26,20 176-5 0,-20-132-1 12,0 0 13-12,-10 4-5 15,-15 1-14-15,-5 3-9 14,-9-3-12-14,-8-5-2 14,-4-7-5-14,-5-9-1 15,-8-9-1-15,-1-2 0 17,-8-7 0-17,1-2 0 16,1-3 3-16,-2 2 1 3,5-2-1 14,-1 0-1-17,5 6-1 18,7 3 1-18,7 6 0 14,-1 2-1-14,7-2 3 16,8 1-3-15,16-8 2 2,5-1 2 13,7 1-3-16,3 1 0 27,-6 9 0-27,-1 5 2 0,4 8 4 3,-4-2-1 23,-1 1 2-25,3 1 5-1,4-6-9 4,-1 1 0 22,4-2-5-26,1 1 1 0,2-2 1 2,-3 0-1 13,3 0 0-15,-8-4-1 17,6 6 0-17,-1 2 0 15,-8-5 0-15,9 0 0 15,-5-4 0-14,1-6 0 15,0-2-1-16,2-1 1 8,1-9 0-5,2 0-2 12,1 1 2-15,0-3 2 13,0-3-2 1,0 3-1-12,0-3-1-2,0 0-1 13,0 0-1 2,0-9 0-15,-12-22 1 19,5-5 3-18,-6-3 0 0,-2 4 0 14,-1 0 0-15,-1 0-1 15,4 8 1-14,3 2-3 12,-3 6-1-12,8 2 3 15,3 7-3-14,2 5 0-2,0 2 0 17,0 1 4-17,0-2 1 17,0 1 0-15,0 3 2 21,0 0-1-23,0 0 10 3,10 17 15-3,6 10-9 19,1 3-2-19,3-2 22 17,-1 3 0-17,-4-1-6 0,-1 4-3 17,-1-4-3-15,0-1 0 17,-7-7-3-19,-2-9-1 4,-1-5-1 24,-3-6-3-27,10-2-5-1,6 0-6 1,9-17-3 22,1-20 2-23,-1 0-1 0,2 2-4 3,-14 1 2 20,6 1-1-21,2-1-2-2,-6-3 0 15,6 3 0-14,-1 6 0 5,-4 9-3 11,0 15-15-16,-7 4-63 3,-9 13-75 12,0 12-65-16,0 2-266 17</inkml:trace>
    </iact:actionData>
  </iact:action>
  <iact:action type="add" startTime="36365">
    <iact:property name="dataType"/>
    <iact:actionData xml:id="d5">
      <inkml:trace xmlns:inkml="http://www.w3.org/2003/InkML" xml:id="stk5" contextRef="#ctx0" brushRef="#br0">19811 16802 266 0,'0'0'310'3,"0"0"-138"10,0 0-62-13,0 0-34 12,0 0-34-12,0 0 11 28,-24-30-1-27,12 27 2-1,-7-3 0 0,-1 6-12 17,-6-6 6-17,2 6 10 27,-12 0-10-27,-4 0-9 0,5 0-10 0,-10 0-12 12,0 0-6 1,9 0-5-12,-5 6-3 13,1 3-3-14,0 1-1 15,9 7 1-15,-9 3 2 16,4-3-1-16,0 0 3 16,4 0-2-15,0 0 1 2,-1 1-3 13,5 3 0-15,-2-2 0 16,1 5 1-16,4 0-1 0,5 1 2 14,-9 3 6-14,1 6 3 28,1 6 2-29,-2-1 0 1,1 3-5-1,-1 0-2 15,2 3-6-14,-1-8 1 28,2-6 6-29,0 0-4 2,1 2-3-2,2 10 5 16,-3-7-5-16,-1 4 3 29,-1-2 2-29,1-1-5 0,-2 0 1 1,1-6-1 12,3-6 0-11,8 7-1 2,2-5 1 21,0 4 2-25,1 5-2 0,1 1 0 5,0 2 1 8,9 3 0-10,-6-2 0 24,0-10 0-27,4-1-1 0,-1-9 0 3,4-1 1 13,3 6-2-16,-2-8 2 28,2 5-1-27,0 1 1-1,0-3 0 0,0 5 4 15,0 1 3-15,12 4-1 15,14 2-3-14,-3-2 3 13,5 4 0-14,5 1-5 16,-1 4 1-15,0-9 0 13,4 2 1-14,-5-8 0 16,-1-3 4-15,-4-2-4 17,-1-2 2-17,1 3-1-1,1-10-4 16,5 4 0-16,0 3 1 26,9-9-2-26,2-2 0 0,2 1 0 4,3-2 0 10,-5-5 0-14,4 2 0 29,-1 4 2-28,-1 0-1 0,-1-1 1-1,-4 1 0 14,4-6 0-14,-5 0-1 16,-1 2 1-15,4 2 0 13,-5-3-2-13,4 6 1 13,2-7 1-13,2 0 0 13,-1 0 1-14,-4 0-3 16,-2 0 0-15,-2 0 0 14,-1 0 0-15,-3 0 3 12,-4 0-1-10,2 5 2 12,-1-5-1-14,1 7-3 14,1-7 3-13,5 5 0 15,2-2-1-16,-5 2 2 16,9-5 1-16,-1 0-4 15,2 0-1-15,2 0 0 15,-4 0 0-14,2 0 0 12,6 0 1-12,-2 0 1 14,7 0 0-14,-4 0 1 13,2 0-2-14,1 0 3 14,0 0-3-12,4 0-1 13,2 0 2-15,-2 0-1 4,2 0-1 12,-1-13-1-16,2 1 1 16,-5 0 1-15,1 10 2 14,-2-4 0-15,-1 6 3 14,1-5 0-12,3-1-2 10,-4 0-2-10,1-1-1 2,7-6-1 11,-8 5 0-14,4-3 0 16,-6-1 1-17,4 4 0 14,-5 3-1-14,1-7 1 13,3-1-1-11,-3-7 0 12,-2-4-1-14,2 0 1 16,-2-13-1-15,3-1-3 14,0-9 3-4,-5 6-2-9,-5-9 1-2,-3-1-2 16,-3-5-1-15,2 0 2 12,-2-12-5-11,-6-2 2 13,-1 1-2-14,-8 8 1 13,-1 8 2-13,-8 12 1 3,-1-2 1 10,2 9 1-14,-3-8 1 18,-5 3-2-18,1-10 0 14,-4 5 0-14,-2-12-1 15,0-8 3-14,0-5 0 14,0 3 0-15,0-5-1 13,-8-2-2-10,-2 2-1 10,-8 5-3-13,7 6 5 15,-4 15-2-14,-2 11 2 14,-1 12 1-15,-8 5 2 15,-3-3-1-14,-11-5 0 12,-4-3 1-12,-9-6 1 15,-1 3 0-15,-10-2-1 17,2 11 0-18,1-4 2 1,6 9-1 15,3 4-1-15,1 4 0 14,2 3 0-15,-2 0 3 14,-3 6-1-13,1-5 2 14,5 5-2-15,-9 0-1 14,1 0 2-13,2 0-1 14,-8 0 0-15,-2 0-1 12,7 11 0-10,2 4 2 12,2-11 1-14,6-1-4 15,1-1 1-14,2-2 1 14,1 0-1-15,-5 0-1 15,3 0 0-14,0 0 1 13,2 0 0-14,-1 0-1 15,-2 0 0-4,7 0 1-8,3-2-1-3,-5 2 2 25,-7 0 0-25,-3 0 4 0,-7 0-1 13,-4 0 1-12,-7 10 2 14,0 3 0-15,3-4 1 14,8-4 0-13,6-2-8 16,4-1 3-17,3-2-3 3,9 0 0 13,-4 0-1-16,10 7 2 18,1-2-2-17,1 0 0 13,2 10-4-12,9 7-18-1,-6 6-40 14,5 8-47-14,15-21-83 13,1 2-172-12</inkml:trace>
    </iact:actionData>
  </iact:action>
  <iact:action type="add" startTime="45368">
    <iact:property name="dataType"/>
    <iact:actionData xml:id="d6">
      <inkml:trace xmlns:inkml="http://www.w3.org/2003/InkML" xml:id="stk6" contextRef="#ctx0" brushRef="#br0">27334 9698 517 0,'0'0'266'3,"0"0"-123"11,0 0-37-14,0 0-18 15,0 0 15-15,-191-30 3 14,78 30-26-13,-16 0-14 13,-3 10-10-14,0 29-21 13,-1 4-8 2,8-4-16-13,12 0-5-2,24-5-4 16,14-6-2-16,24-3-11 15,24-14-42-13,27-11-69 12,0 0-148-12,17 0-260-2</inkml:trace>
    </iact:actionData>
  </iact:action>
  <iact:action type="add" startTime="46241">
    <iact:property name="dataType"/>
    <iact:actionData xml:id="d7">
      <inkml:trace xmlns:inkml="http://www.w3.org/2003/InkML" xml:id="stk7" contextRef="#ctx0" brushRef="#br0">32035 9787 546 0,'0'0'249'3,"0"0"-94"-2,0 0-34-1,0 0-32 17,-246 85 23-16,105-60-2 16,-14 3-47-17,-2-4-10 0,4-6-18 13,15 2-22 1,13-6-6-14,12 0-7 15,16-3-2-15,16 4-20 15,19-1-73-15,62-11-102 16,0-1-154-16</inkml:trace>
    </iact:actionData>
  </iact:action>
  <iact:action type="add" startTime="49959">
    <iact:property name="dataType"/>
    <iact:actionData xml:id="d8">
      <inkml:trace xmlns:inkml="http://www.w3.org/2003/InkML" xml:id="stk8" contextRef="#ctx0" brushRef="#br0">25756 9543 684 0,'0'0'120'20,"0"0"-62"-19,0 0 1 1,0 0-36 21,-160 125-14-23,120-72 0 0,-1 5 8 23,5 4 21-23,4-3 11 0,4 7 1 16,8-8-12-16,0 0-11 14,4-3-9-13,12-5-9 13,4-9 1-14,0 3-2 14,2-3-3-14,32 2 8 14,6 7 14-1,17 4-2-10,1 3 5-3,7 0-9 14,3 6-5-11,0 2-1 13,-2 4-2-16,-6-2-5 16,-9-1-4-16,-2-7 0 3,-12-9-1 14,-5-8 0-17,-9-8 0 30,-3-14-2-30,-7-9 1 0,-10-3-1 0,0-5 2 15,-3 3 0-15,0-4 5 15,0 2-3-14,0-1-3 14,0-3-2-15,0 0-1 12,-23 0-4-11,-21 0 0 12,-8 0 5-11,-9 0 1 13,2-13-1-15,4-6 0 16,8-1 0-15,12 3-10 13,14 4-2-13,9 4 4 13,9 3 6-13,3 4-2 13,0 2 2-14,0 0 0 14,7 0 2-14,30 0 18 15,11 2-4-14,8 13 1 15,8 2 13-16,-3-4-2 16,-5-1-1-15,-15-4 9 13,-5-8 4-14,-8 0-16 5,-9 0-5 12,1-20-7-17,-3-19-7 15,-1-8-2-15,0-4 0 14,-9 3 0-12,6 8-1 12,-1 9-1-13,4 6 1 3,9 3-5 22,14 2-55-26,-23 17-127 0,8 3-191 5</inkml:trace>
    </iact:actionData>
  </iact:action>
  <iact:action type="add" startTime="51169">
    <iact:property name="dataType"/>
    <iact:actionData xml:id="d9">
      <inkml:trace xmlns:inkml="http://www.w3.org/2003/InkML" xml:id="stk9" contextRef="#ctx0" brushRef="#br0">31573 9979 483 0,'0'0'165'2,"0"0"-19"12,0 0-15-14,0 0-50 14,0 0-36-14,0 0-15 13,-5 124-13-13,-15-83 14 12,-5 6 2 2,-2 0-12-12,-9 7 3-2,-8-2-7 13,-5 5-3 1,-12-3-3-13,-3-5-1 25,-4-6-4-26,-2-12-3 0,1-6-3 0,-1 0 0 14,-1 1 0-10,2-1 0 9,-4-2 1-12,1-6 0 29,-4 0-1-30,4-9 0 0,7 2 0 1,5 2 0 14,12-2-1-14,8 8 1 27,12-4 1-28,12 0-1 1,3-3 0-1,9 1 2 15,1-1-2-15,-4-3 1 15,4 3 0-14,3-7 0 13,0-4-1-13,0 0 0 13,0 0-3-13,0 0-12 12,0-17-7-13,0-17 9 15,17-6 11-15,-1 1 2 15,2 2-1-14,-8 12 1 13,3 5 0-14,-9 3 0 16,-1 9 0-15,-3 3-1 13,0 5 0-14,0 0 0 15,0 0 1-14,0 0-1 13,-7 11-4-14,-16 23 5 15,-2 11 11-15,-4-1 4 25,6 3 2-25,5-7 3 0,7-12-2 4,4-14 9 22,7-8 3-25,0-6 4-1,0 0 11 2,0 0 2 14,29 0 5-16,14-6 17 14,1-4-51-14,-1 2-5 17,-10 1-6-16,-5 7-5 14,-8 0-2-15,-7 0 0 29,-7 11-35-29,-6 7-114 1,0 1-174-1</inkml:trace>
    </iact:actionData>
  </iact:action>
  <iact:action type="add" startTime="53748">
    <iact:property name="dataType"/>
    <iact:actionData xml:id="d10">
      <inkml:trace xmlns:inkml="http://www.w3.org/2003/InkML" xml:id="stk10" contextRef="#ctx0" brushRef="#br0">25402 16644 148 0,'0'0'512'2,"0"0"-391"14,0 0-37-15,0 0 24 0,0 0-42 17,-204 37-12-18,134 19-13 15,-1 18-5-14,-1 20-10 14,-1 19-3-15,5 6-3 15,4 7 8-13,11-2-1 14,15 1 6-14,16 8-1-2,22-7-1 19,6 5 5-19,74 0-5 18,37-13-14-18,37-5 7 0,33-24-12 29,34-12-1-29,35-30-5 1,36-27 2 14,10-20 0-13,-14-40-1-2,-34-44 6 32,-57-25-3-32,-68-36 2 1,-56-23-1-1,-73-25-6 17,-37-6-4-15,-100-1-1-2,-58 10 1 15,-39 14-2-14,-10 13-3 15,1 28 2-16,8 46 0 16,23 44-3-14,22 45-33-2,28 33-88 16,130 34-130-15,16 5-581 15</inkml:trace>
    </iact:actionData>
  </iact:action>
  <iact:action type="add" startTime="64443">
    <iact:property name="dataType"/>
    <iact:actionData xml:id="d11">
      <inkml:trace xmlns:inkml="http://www.w3.org/2003/InkML" xml:id="stk11" contextRef="#ctx0" brushRef="#br0">19900 16170 618 0,'0'0'292'1,"0"0"-164"-1,0 0-41 13,0 0-10-1,-190-8-32-11,126 8-11 26,-7 0-4-26,-10 17-6-1,-5 10 6 0,2 11-6 14,-6-2-2-14,-4 14 5 16,1 1-9-16,6 11 0 15,2 5-12-15,2 2 8 13,6 8-4-13,5 0-4 16,4-4-4-16,4 8 4 17,6 6-3-17,1 2 1 5,5 4 3 24,6-3 1-29,8-5-4 1,2-3 8-1,5-7-3 17,2-4-5-16,5 4-1 25,4-2-1-24,12 4 2-2,5-8 5 0,3 4 0 32,0-8 4-32,0-4-2 2,24 1 5-2,13-5-4 16,7 5-1-14,2 8-3-1,8-3 2 14,-1 10-3-13,1-2-4 12,0-7 3-13,2-3 0 4,-1-12-2 13,5-3-2-18,1-11-1 4,4-1 1 24,3-2 2-27,7-3 1-1,2-1 0 4,7-10 0 12,10-3-3-15,9 6 0 17,13 1 0-17,3-7 1 0,7-2 1 25,2-2-3-26,-3-10-1 0,2-5-3 1,11 0 3 15,0 0-1-16,2 0 0 16,-4 0 2-15,-2-5-1 14,-10-7 1-15,-5-1-1 16,-1-4 1-16,-7-13 0 16,-1 0 0-16,-5-21-1 3,-10-16 0 14,-3-2 1-17,-11-19-2 30,-9 6 2-29,-3 1-2-1,0 7 2 0,-5 4-1 17,5 9 1-17,-2-6 0 5,-7 7-1 15,-2-7-1-19,-3-3 1-1,-7-9-2 17,-4-8 1-17,-13-9 0 6,-14-5-2 13,-8-6 2-19,-9 6 0 5,0 3 0 13,-20-8 1-18,-24-3 0 0,-2 3 0 17,-11 8 0-16,-9 8 0 4,-3 17 0 16,-4 0 1-18,-7 15-2-3,3-4 0 17,-4 6 0-16,-3 4 0 3,-12 7 0 5,-18 9 0 8,-20 6 0-16,-27 4 1 4,-10 7 0 12,-3 7 2-15,0-6-1 3,11 11 5 10,12-5-3-13,13 4 6 0,9 8-6 17,7 0-1-19,-1 12 5 3,-7 26-5 15,6-10 4-17,-7 6-3 15,4-7 2-16,4 0-4 4,-1 0 0 12,2 5-1-15,3 8 1 4,10 1 0 12,1 12 3-17,10 12-1 5,14 13 9 13,8 7-2-18,7 5-1 5,3 3 3 13,6-4-10-16,7 5 2 2,9 1-2 19,11 10-1-21,13 6 0-2,20-3-1 5,0 3 4 14,23-4 1-18,38 6 3-1,24-2-2 15,24 17 1-13,14-2-5 14,10 3 0-16,8-3 0 5,7-7-1 13,8-22 2-18,13-5-2 5,5-17-1 9,5-7 3-11,-11-7 1 11,-14-10-4-12,-10-7 0 12,-7-13-2-13,7-18 2 13,7-13 2-12,4 0-2 13,14-57 3-15,12-19-3 5,3-16 1 12,3-21-1-17,0-19 2 18,-14 2 0-18,-3-8-1 0,-15 7 1 17,-23 15 0-14,-15 5 0 13,-16 0-2-15,-21 5-2 3,-12-7-1 16,-13 1 3-19,-21-1-3 0,-14 4 2 14,-20-1 0-15,0-11 0 6,-36-8-1 11,-41-3 2-16,-30 0 0 2,-27 19 1 15,-29 12 0-18,-16 3 0 19,-14 16-1-18,-11 12-3 0,-13 8 1 15,-5 18 0-16,-6 7 0 6,8 6 1 12,18 1 2-13,11 3-1-5,17 14 0 21,2 13 1-19,6 0-1-1,7 25-4 13,5 43-65-14,20 19-112 6,113-43-139 11,-1-1 66-16</inkml:trace>
    </iact:actionData>
  </iact:action>
  <iact:action type="add" startTime="66943">
    <iact:property name="dataType"/>
    <iact:actionData xml:id="d12">
      <inkml:trace xmlns:inkml="http://www.w3.org/2003/InkML" xml:id="stk12" contextRef="#ctx0" brushRef="#br0">26122 16268 376 0,'0'0'221'17,"0"0"-45"-17,0 0-39 14,-224 45-45-14,140-28-16 13,-9 3-6-13,-4 11-12 15,0-1-11-15,-3 13 2 26,-2 8 2-26,11 5-9 0,-2 9-6 16,9-1-10-16,4 1-10 13,11 4-9-11,5-1-3 10,16 22 0-11,5 15-1 15,9 9 7-15,14-1 7 13,13-1 13-13,7-5 1 2,0-10-11 27,32 5-8-30,24-1 4 2,20-2-1-2,8 2-7 34,14-8-3-32,18-6 4-1,22-3 2 0,26-11-5-1,17-13-2 17,9-18-2-17,1-17-2 4,-17-20 2 15,-19-5-1-19,-16 0-1 2,-17-42 2 29,-9-23-4-31,-6-21 2 0,-7-27-1 0,2-13-5 26,-11-12 6-26,-13-6-2 0,-14 7 1 3,-16 8-1 14,-19 3 1-17,-22 1 0 5,-7-1-1 14,0-1 0-19,-20 4 0 17,-34 0 2-16,-17-1-3 0,-21 1 2 13,-13 5 1-10,-15 4-1 10,-5 16 1-13,-11 20-4 5,-9 18 4 10,-1 22-1-16,-1 18 1 4,7 14 0 13,2 6 1-17,3 0 2 18,9 6-2-18,11 24-1 14,2 22 1-14,12 17 2 18,4 18 0-17,1 18 6-1,16 9 4 15,-8 7 4-11,8 9-9 14,-1-1-2-16,-3 9-1-2,7 3-1 16,13-6 1-16,8-6-2 6,17-1 3 12,21-5 2-18,18 10 3 4,0 6-1 13,54-8 3-17,46 7-1 16,28-12-2-15,25-2 1 14,28-23-9-15,19-25-2 5,18-23 0 10,14-13-1-14,-5-23 1 17,-16-4 0-16,-26-1 4-1,-21-12-1 12,-31 3 0-11,-12-3 5 28,-14-3-3-29,-6-53-3-1,-5-26-2 0,-6-31-2 14,-16-30 2-14,-16-20-6 16,-9-19 1-15,-16-9 4 15,-7-8-2-16,-18-9 2 4,-8-2 0 12,0 23 0-15,-32 32-2 15,-32 36 3-16,-27 42-3 14,-35 16-2-13,-32 18-5 15,-34 7 8-15,-28 16-3 4,-18 5 1 10,-15 15 0-13,0 0 2 2,13 15 1 27,18 41 1-31,26 26 2 0,27 25-1 0,15 41 2 17,22 15-1-16,20 6 2 14,23 5-4-13,34-9 1-1,30 5-2 17,25-3 2-17,48 9-1 14,69-8 0-14,51-6 0-1,34-16-2 15,22-28-18-14,-3-49-43 14,-14-61-4-15,-33-16 3 17,-41-80 13-16,-46-19-42 15,-87 46-90-16,0 19-101 16</inkml:trace>
    </iact:actionData>
  </iact:action>
  <iact:action type="add" startTime="69772">
    <iact:property name="dataType"/>
    <iact:actionData xml:id="d13">
      <inkml:trace xmlns:inkml="http://www.w3.org/2003/InkML" xml:id="stk13" contextRef="#ctx0" brushRef="#br0">25757 7385 498 0,'0'0'382'3,"0"0"-225"12,0 0-22-13,0 0-70 11,0 0-14-13,0 0 5 14,0 0 4-13,57-42-4 15,-34 21 6-16,-3 3 2 16,3 1-8-16,-2 0-3 16,2 4-3-14,-6 0-5-2,6-4-8 17,2 0-11-17,4-5-3 17,-6 0-12-17,5 2 4 16,-2 6-2-12,0 0 6-4,-1 0-2 18,6-3 3-18,1-2-6 13,8-7-3-10,0 0 0 10,1 1-4-10,-1-3 1-2,-3-3-1 12,-1 4 3-9,-3-1-6 11,5-1 0-15,-1-6-4 15,0 5 0-13,2-1 0 11,-6 1 0-11,-1 2 0 2,-7 2 0 10,-1 4 0-11,0 0 0 12,-4-1 0-15,6 1 0 13,3-5 0-12,-7 2 0 14,8 6 0-14,-1-6 0 14,2 8 0-14,-2 1 0 13,-5-4 0-13,7 3 0 14,-5-6 0-15,4 2 0 16,1-3 0-15,-4-4 0 13,5 3 0-13,-4-9 0 2,5 1 0 11,-3-8 0-11,1 2 0 3,5 2 0 10,-8 2 0-16,-2 1 0 14,4 3 0-12,-4 0 0 14,-1-1 0-16,4 2 0 3,-2-5 0 12,7 0 0-15,-1-4 0 17,5-1 0-16,-3-5 0 13,5 4 0-13,-7-2 0 13,4-2 0-12,-5 8 0 11,1 0 0-12,-7 2 0 3,4-2 0 14,1-5 0-18,-2 0 0 17,1 0 0-16,1-1 0 13,-1 2 0-12,4-5 0-1,2-6 0 12,-1 7 0-10,1-7 0 12,-3 7 0-15,-2 6 0 16,0 3 0-15,-2 4 0 14,3 2 0-14,2 0 0 2,0-7 0 14,6-4 0-17,0 0 0 15,-2-3 0-14,1-3 0 14,2 3 0-15,-5 4 0 16,-3 6 0-15,-2 4 0 14,5 1 0-15,-6 2 0 14,12-3 0-12,-1-7 0 10,2-7 0-10,2 2 0 2,3-2 0 13,-3 7 0-17,-4 4 0 30,-11 8 0-30,-5 10 0 0,-9 6 0 0,-8 4 0 13,0 2 0-13,-8 1 0 14,0 2 0-13,0 0 0 13,0 0 0 0,0 0 0-12,0 0 0-2,0 0 0 14,0 0 0-13,0 0 0 13,0 0 0-14,0 0 0 15,0 0 0-15,-39 0 0 12,-18 0 0 2,-24 10 0-13,-6 5 0 1,-3-1 0 14,-4-2 0-15,10-1 0 16,10-1 0-17,7 2 0 14,21 0 0-14,18-7 0 16,12 1 0-15,12-6 0 14,4 0 0-13,0 0 0-2,0 0 0 14,0 0 0 2,0 0 0-16,7 0 0 0,18 0 0 16,8 0 0-15,9 0 0 13,0-6 0-14,6-9 0 15,4 1 0-13,8-3 0 12,1 1 0-14,-2 2 0 16,-5 3 0-15,-11-1 0 14,-11 10 0-15,-16 2 0 15,0 0 0-13,-3 0 0 12,-2 0 0-14,1 0 0 13,-8 0 0-10,5 0 0 10,-5 0 0-13,4 22 0 15,-2 8 0-15,-6 10 0 15,0 1 0-15,0-1 0 16,0 2 0-15,0-8 0 13,0 0 0-14,0-6 0 15,-3 6 0-14,-5-2 0 14,4-2 0-15,-5-2 0 2,6-4 0 15,1-11 0-17,2-2-73 17,0-11-68-17,0 0-79 15,0 0-66-15,0-22-230 16</inkml:trace>
    </iact:actionData>
  </iact:action>
  <iact:action type="add" startTime="71521">
    <iact:property name="dataType"/>
    <iact:actionData xml:id="d14">
      <inkml:trace xmlns:inkml="http://www.w3.org/2003/InkML" xml:id="stk14" contextRef="#ctx0" brushRef="#br0">29214 4204 493 0,'0'0'317'17,"0"0"-123"-17,0 0-47 14,0 0-75-14,0 0-38 15,0 0-7-15,0 0 2 14,18 11 1-14,-18-30 10 25,0-19 15-24,0-9-7-1,0-12 4 18,0-8 1-18,0-18-3 0,0-13-8 27,0-17-2-27,0-11-7 0,0-5-7 13,-5 0-8-12,-5 3-1 14,0 3-4-15,7 6-2 15,0 7 3-14,3 6 0 16,0 5 0-16,0-4-1-1,0 7-5 14,-7 3 2-12,4 6-4 14,2 9-6-16,-2 5 2 18,-3 4-2-18,6 6 2 26,-4 4 0-25,1 7-1-1,-7-2-1 0,1 0 0 16,0-8 1-15,-7-5-2 13,0-5 1-14,-7-8 0 15,-2-4 0-13,5 2 0 11,-5 3 0-12,10 11 0 4,-1 5 1 21,3 7-1-26,2 9 1 1,6 2-1 1,2 1-1 12,-2-4 1-14,2-3 0 17,2-10 1-17,-8-2 0 16,6 4-1-15,2 8 0 15,-2 8 0-14,3 15-1-2,0 6 1 16,0 8 0-14,0 4 1 28,0 4-1-29,0-1 1-1,0 1-1 0,0-3 0 15,0 2 0-14,0 4 1 14,0 0 0-15,0 2-1 2,0-1 2 14,0 4-1-16,0 0 2 14,0 0-2-12,0 0 1 14,0 0-2-16,-10 0 1 15,0 35 6-15,-9 12 4 15,-1 17-5-15,-2 7-1 15,-1-2-1-14,7 0-2 14,3-5 0-15,5-2 1 15,6-12 0-14,-3-6-2 16,5-20 1-17,0-7 0 2,0-6-1 14,0-2 0-16,0-6-1 14,0-3 0-14,0 0 0 15,0 0-3-14,0 0-8 12,23-17-2 0,9-28 13-12,13-18 0 0,6-4 0 13,-6-2-1-11,4 4 1 11,-13 11 0-12,-11 15-2 14,-6 19 2-15,-9 15 3 14,-9 5 0-14,-1 0 3 3,0 0 3 10,0 0 7-13,6 0 3 12,9 33-12-12,14 25-7 13,7 14-5-13,7 10-33 13,-2-4-19-12,-2-11-49 17,-7-6-38-19,-3-7-52 4,-25-42-78 1,-4-7-230 12</inkml:trace>
    </iact:actionData>
  </iact:action>
  <iact:action type="add" startTime="72787">
    <iact:property name="dataType"/>
    <iact:actionData xml:id="d15">
      <inkml:trace xmlns:inkml="http://www.w3.org/2003/InkML" xml:id="stk15" contextRef="#ctx0" brushRef="#br0">28908 837 420 0,'0'0'255'4,"0"0"-98"12,0 0-12-16,0 0-45 3,0 0-49 12,0 0-8-15,28-73-2 16,-28 87 20-16,-19 22 18 13,-19 19 3-13,-2 9-10 14,-2 11 5 1,-2 18-12-14,2 14-13 0,0 8-9 12,0 4-15 3,-1 1 1-14,2-2-5-2,-1 0-10 16,0 0 1-16,7-3-3 15,-2 4-1-15,-3-8-2 16,0-6-2-15,7-6-5 2,-8-7 3 14,6-4 0-17,8-4-1 16,-7-3 1-16,7-2 3 27,-1 3 0-27,4-5 2 0,-1 2-1 0,0-3-3 15,4-3 3-14,-4-5-5 15,-1-1 2-16,0-5-1 15,1-1-1-14,-4 11-1 12,-1 1 1-12,-1 4 1 14,4 5-4-13,-5-6 3 12,1-2-1-13,7-3 1 5,-2-6-1 9,-1-2 3-15,7-7-5 4,-4-5 0 13,0-4 1-17,-2 1 1 17,-4 5-3-16,-4 16 1 14,-2 0 0-14,1 8 1 3,-1-8-1 12,6-3 0-16,-4 1-1 29,1-3 2-28,1 0-2-1,0 1 1 0,-4-3 1 15,0 0-1-15,-5 9-1 17,1 7 0-16,-4-2-1 13,1 6 1-13,2-7 2 3,1 1-1 12,3 3 2-16,4-6-2 28,0-1 2-28,7 2 1 1,-5 0-4-1,-5-5 0 17,5-4 0-17,-3-9 0 15,2 1 0-14,3-10 0 3,0-2 0 11,-5 0 0-14,1 0 0 18,-8 7 0-17,-2 8 0-1,-1 8 0 13,-5-1 0-14,-2 0 0 16,8-7 0-15,1-12 0 14,7-6 0-15,2-6 0 32,5-2 0-31,2-3 0-1,7-3 0 2,5 3 0-2,-6 0 0 26,-1 3 0-25,7-4 0-1,-2 4 0 4,6-6 0 13,1 0 0-16,-4-5 0 3,4-3 0 11,3-3 0-14,-2 0 0 13,3 0 0-13,-2 3 0 13,4-2 0-13,-3-4 0 13,2-2 0-12,4-7 0 12,0-5 0-14,0 0 0 15,0 0 0-14,0 0 0 14,0 0-41-15,0-36-58 15,29-20-80-14,-17 22-195 15,8 1-231-16</inkml:trace>
    </iact:actionData>
  </iact:action>
  <iact:action type="remove" startTime="75418">
    <iact:property name="style" value="instant"/>
    <iact:actionData xml:id="d16" ref="#d13"/>
  </iact:action>
  <iact:action type="add" startTime="75432">
    <iact:property name="dataType" value="strokeEraser"/>
    <iact:actionData xml:id="d17">
      <inkml:trace xmlns:inkml="http://www.w3.org/2003/InkML" xml:id="stk16" contextRef="#ctx0" brushRef="#br1">34825 9690 253 0,'0'0'526'18,"0"0"-414"-17,0 0-45-1,0 0-67 18,0 0-26-18,0 0-90 3,0 0-113 12,16-15-154-14</inkml:trace>
    </iact:actionData>
  </iact:action>
  <iact:action type="remove" startTime="75951">
    <iact:property name="style" value="instant"/>
    <iact:actionData xml:id="d18" ref="#d14"/>
  </iact:action>
  <iact:action type="add" startTime="75961">
    <iact:property name="dataType" value="strokeEraser"/>
    <iact:actionData xml:id="d19">
      <inkml:trace xmlns:inkml="http://www.w3.org/2003/InkML" xml:id="stk17" contextRef="#ctx0" brushRef="#br1">36066 7413 263 0,'0'0'228'13,"0"0"-95"-13,0 0 35 1,0 0-41-1,0 0-63 15,0 0-20-15,24-30-20 9,-24 30-24 6,0 0-14-15,-13 0-62 24,2 5-144-21,-8 7-247-2</inkml:trace>
    </iact:actionData>
  </iact:action>
  <iact:action type="remove" startTime="76295">
    <iact:property name="style" value="instant"/>
    <iact:actionData xml:id="d20" ref="#d15"/>
  </iact:action>
  <iact:action type="add" startTime="76309">
    <iact:property name="dataType" value="strokeEraser"/>
    <iact:actionData xml:id="d21">
      <inkml:trace xmlns:inkml="http://www.w3.org/2003/InkML" xml:id="stk18" contextRef="#ctx0" brushRef="#br1">34866 7642 50 0,'0'0'448'16,"0"0"-326"-16,0 0 18 1,0 0-59 0,0 0-68-1,0 0-13 25,-105 64-33-25,101-59-108 1,0 3-320 14</inkml:trace>
    </iact:actionData>
  </iact:action>
  <iact:action type="add" startTime="78477">
    <iact:property name="dataType"/>
    <iact:actionData xml:id="d22">
      <inkml:trace xmlns:inkml="http://www.w3.org/2003/InkML" xml:id="stk19" contextRef="#ctx0" brushRef="#br0">25756 7460 601 0,'0'0'251'15,"0"0"-128"-14,0 0-21 13,0 0-33-14,0 0-13 13,0 0-3-13,0 0 7 14,117-139-4-12,-94 115-8 13,-1 2-11-15,1-3 0 14,5 0-2-14,1 0-6 15,-2 1 4-15,2 6-6 27,-1-6-2-26,-1 2-4-1,5 0 2 0,0 0-3 12,0-1-3 2,1 1 8-13,-1 2-5 14,0-5 6-15,-1 3-8 14,-2-2-1-14,-2-1-3 14,-2 2-6-14,1 1 3 16,-6 3 0-15,3 2 4 2,-4 4-6 13,-4-4 8-16,-1 4-5 15,9-4-1-14,-1-5-3 13,3 0-2-14,2-6 0 16,2-1-1-15,-3-3 3 14,2 8-1-15,-2-1 3 15,2 3-2-14,-5-1-1 13,6-2-2-13,-5-1 2 2,4 1-3 15,-2 0 1-18,3-4-3 21,-1-1-1-19,1 2 4-2,-5 1 0 15,1 1 3-15,-3 3-5 15,-5-6-3-14,6 4 0 14,-3-3 0-15,4 0 0 3,2 3 0 13,-6 0 0-16,5-3 0 17,2-6 0-17,1 0 0 15,-4 4 0-15,4-4 0 14,-2 6 0-13,2-1 0 15,-2 2 0-16,0-5 0 15,-2 2 0-14,2-4 0 14,-1-6 0-15,0 5 0 3,-2-4 0 13,-1 1 0-16,-3 4 0 31,-2 7 0-31,3 0 0 0,-1 3 0 0,-3-2 0 15,3-2 0-14,4-2 0 13,3-5 0-13,-6 5 0 14,5 1 0-15,-2 1 0 14,-2 0 0-13,8-2 0 13,-3-1 0-14,1 0 0 15,4-4 0-14,-1-4 0 14,6 2 0-14,-5-1 0 15,-4 1 0-15,-1 6 0 2,-5 3 0 15,2 5 0-18,-6 4 0 27,8-1 0-26,0 1 0-1,-2-7 0 0,1 5 0 29,5-6 0-29,-1 2 0 1,-1 3 0 0,2-3 0 14,-1 3 0-15,1-3 0 4,-3 1 0 13,-1 1 0-17,-1 1 0 16,1 0 0-15,0-1 0 17,1 2 0-18,-6-3 0 0,5-4 0 15,4-2 0-12,1-4 0 12,-1-3 0-14,-1 7 0 16,1 3 0-14,-6 9 0-2,-6 2 0 14,3 3 0-14,1-4 0 16,5 0 0-16,3-8 0 24,3-3 0-24,1 2 0 0,-10 1 0-1,-5 5 0 4,-4 10 0 11,-8 3 0-12,-3 7 0 13,1 0 0-16,-4 0 0 13,0 0 0-13,0 0 0 28,0 0 0-28,0 0 0 0,0 0 0 1,0 0 0 13,0 0 0 0,0 0 0-13,-7 0 0 0,-31 7-16 14,-11 21-178-15,21-14-158 16,5-4-255-15</inkml:trace>
    </iact:actionData>
  </iact:action>
  <iact:action type="add" startTime="80502">
    <iact:property name="dataType"/>
    <iact:actionData xml:id="d23">
      <inkml:trace xmlns:inkml="http://www.w3.org/2003/InkML" xml:id="stk20" contextRef="#ctx0" brushRef="#br0">29135 4156 498 0,'0'0'263'3,"0"0"-86"10,0 0-58-12,0 0-47 16,0 0-34-15,23-65 12-1,-23 24 9 15,3-11 5-16,-3-1-13 14,0-9-4 0,0-11-8-13,0-11-2 0,3-12 15 14,-1-7 1-14,3-7-7 14,-5 9-4-15,0 5-9 17,0 10 0-17,0 12-4 17,0 9-7-17,0 4-7 3,0-5-1 12,0 2 3-15,0-3-9 16,0-4 1-15,0 1-1 15,0 1-2-16,0-2 0 4,0 3 6 23,0 3-3-27,0 7 0 0,-7 1-4 2,-2 9-1 14,2 7-3-14,7 5 1 13,-2 2-1-15,2-3 0 16,0 1 4-15,0-1-5 14,0-3 2-15,0-1-2 16,0-2 1-14,0 4-1-2,0 3 0 16,0-1 0-14,0 5 2 14,-4 0-2-15,-1-11-2 4,5-5 2 11,-2-17 3-16,0-3-3 34,-4-4 1-34,0-2-2 1,2 13 3 0,1 8-4-1,-1 4 4 17,4 11-3-17,0-2 2 17,0 3 0-15,0-1-1-2,0-7 3 16,0-9-1-16,0-5-1 17,0 0-1-16,0 2 0 16,-3 10 0-17,2 10 0 3,1 5 0 14,0 8 2-17,0 1-1 3,0 1-1 20,0 0 0-23,0 5 3 0,0 0-2 28,0 6 0-28,0-3 0 0,0-4 2 18,0 3-2-16,0-2-1-2,0 2 0 15,0 10 0-15,0 1 1 14,0 4 0-12,0 0-1 13,0 0 0-15,0 0-5 13,-5 48-48-11,-25 37-71 14,-8 44-87-16,19-58-112 4,-3 10-324 14</inkml:trace>
    </iact:actionData>
  </iact:action>
  <iact:action type="add" startTime="81825">
    <iact:property name="dataType"/>
    <iact:actionData xml:id="d24">
      <inkml:trace xmlns:inkml="http://www.w3.org/2003/InkML" xml:id="stk21" contextRef="#ctx0" brushRef="#br0">25711 7430 39 0,'0'0'288'2,"0"0"-148"-2,0 0 3 0,0 0 37 16,0 0 13-15,0 0-42-1,10-51-56 30,6 26-22-30,-2-1-13 0,2-1-14 0,0-4-9 16,-1-4-7-16,1-4-7 19,4 1-7-19,-3-8-1 17,-1-2-1-15,2 0-5-2,5 1 1 17,-6 2-3-17,6-1 2 15,-2 2-5-15,5-1 1 17,0-2 1-17,-1-1-1 4,-2 0-2 11,6 3 3-15,-5 6-1 32,0 2-1-32,-4 12 6 0,0-1 2 0,-1 4 2 16,-3-4-4-16,1-1-3 4,4-3-5 13,-7-7 0-16,8-1-2 14,1 2 1-15,2-1-1 4,-5 4 0 12,0-1 1-16,-1 0 0 17,-1 1 2-16,-2 2-1 12,-2 1 3-12,6 0-4 5,-4-1 2 10,5-5-2-15,2-9-1 3,-2 0 1 13,4-5 0-17,-2 3-1 16,-8 6 1-15,-1 3 2 14,1 6-1-15,-1-4 0 3,5-7 5 11,4-4-4-11,-1-9 1 14,1-1-1-17,0 2-3 14,-2 4 1-14,-8 8-1 15,-3 9 0-14,0 4-1 13,2 6 1-13,-4-8 0 3,8 2 0 12,-1-7 1-16,2-3-1 28,6-6 0-28,6 2 0 1,-1-4 1-1,1-1-1 12,-4 2 0-7,1-4 0 9,-6 4-1-12,3-1 1 1,-5 7-1 15,-3 4 2-18,3 0-3 17,-2 3 2-16,1 1 0 17,6-6 0-17,-5-1 0-1,-1-2 0 15,2 3 0-15,-2 5 0 15,-8 9-1-14,3 5 1 14,-1 1 0-15,-2-2 1 15,3-1-1-14,-1-8 0 13,5-9 0-13,4-8 0 13,-1 3-1-13,-4-4 0 13,1 7 0-12,-5-3 1 2,5 2 0 12,-3-8 0-16,2-6 0 5,1-9 0 20,1-2 0-25,-5 8 0 1,-1 15 0 11,2 3 0-10,-2 10 1 12,-1 4-1-14,0-2 0 16,3 1 0-15,3-8 0 13,1-7 0-13,-2 2 0 17,-2 1-1-16,-2 9 1-1,0 3 0 15,2 9 0-16,-2-7 0 6,5 4 1 10,0-9-1-15,1-6 0 14,7-10 0-14,-4-10 0 18,5-2 0-19,-2 3 0 0,-6 5 0 16,-1 14 0-15,0 10 0 14,-4 2 1-14,1 5-1 3,-2 0 0 12,1-6-1-15,1-4 1 16,6-9 0-17,-2-12 0 15,6-5 0-14,-5 0 0 4,-4 2 0 9,-1 10-1-14,2 9 2 17,-7 2-2-17,1-1 2 15,1 3-2-15,0 1 1 3,-2 2 0 11,2 2 0-11,-4 3 0 12,2 8 1-15,1-3-1 7,-2 6 0 9,6-5 0-16,0 3 0 17,2-9 0-17,4-7 0 15,4-4-1-13,-1-5 0 12,-2-3 1-13,-1 0 0 3,1-3 1 12,-3 2 0-16,-1 5-2 17,5-10 1-16,-5 2 0 13,-2 1 0-12,2 1 0-1,2-5 0 12,2-4 1-11,0-5-1 14,3-7 0-16,-2 9-1 30,-1 7 1-30,-1 17 0 0,-3 4 1 1,1 7 0 14,-1 1-1-14,0 1 3 28,0 0-2-29,0-10 0 0,1-2 1 1,6 0-2 13,-7 1 0-12,0 3 0 4,-4 5-1 9,1 3 1-13,3 2 0 2,-9 4 1 10,3 3-1-14,-2-1 0 15,-1-2-6-14,1-10-20 13,-5-2-71-13,-1 11-32 14,-2 14-51-13,0 0-48 12,0 17-635-14</inkml:trace>
    </iact:actionData>
  </iact:action>
  <iact:action type="add" startTime="83746">
    <iact:property name="dataType"/>
    <iact:actionData xml:id="d25">
      <inkml:trace xmlns:inkml="http://www.w3.org/2003/InkML" xml:id="stk22" contextRef="#ctx0" brushRef="#br0">30359 2436 640 0,'0'0'216'3,"0"0"-74"14,0 0-81-16,0 0-32 23,0 0 20-23,0 0 2-1,-204-20-19 14,134 20-9-14,5 12-7 12,-4 13-3-11,-1 4 0 14,9 6 1-15,-6 7 19 14,7 1-6-14,3 1-4 15,3 0-10-15,-1-3-3 14,-1 2-4-14,1-2-6 26,7 4-1-26,-3-3 1 1,9-5 2 12,9-3 1-13,-2-3-1 15,2 3-1-14,1-7 2 14,4 1-3-14,4 1 0 3,0-4 0 24,7 3 2-28,1 0 1 1,3 4-1-1,3-2 6 17,6 2 2-16,-5-5 1 27,9 2 2-27,-3-1-5-1,3 6 5 0,-2 1-1 29,0 5-3-29,-1 1-5 1,-5-4 0-1,3-8-3 15,-3-4-1-15,3-5 0 14,2 2 1-13,-2-2-2 12,1 5 2-13,4 0 0 15,-3 2 0-13,-3 3 0 12,6-8 0-13,-3 0-1 14,2-4-1-14,-5-8 1 14,6-1 0-15,0-2 0 15,-4 1-1-14,4-8 1 14,0 0 0-15,0 0-1 14,0 0-1-13,0 0 0 14,-6 0-3-15,-4-24-4 14,-3-17-6-13,-7-13 14 15,-5-5 1-15,-3-3 1 1,1 6-1 15,9 11-5-17,4 11-6 17,1 12 3-17,10 11 2 32,-1 2 2-32,4 6 3 0,0 1 1 2,0-1 4-2,0 3-2 15,0 0 4-15,0 0 14 16,0 28 9-15,0 13 3 28,23 6-13-29,-6 0 10 0,3-5 10 0,-5 0 7 15,-6-5-12-15,-2-12-10 5,3-8-13 13,-4-8-1-18,3-1 5 16,-1-5-3-16,4-1 1 15,4-2-7-14,4 0 1 14,-4 0-4-15,4 0 4 3,1 0-4 13,-3-22-3-16,7-15 0 19,-2-7-2-18,8-8-1 14,-4 12-1-14,5 5 1 0,-1 29-24 29,-1 6-94-30,-23 15-68 0,-7 24-113 2</inkml:trace>
    </iact:actionData>
  </iact:action>
  <iact:action type="add" startTime="85302">
    <iact:property name="dataType"/>
    <iact:actionData xml:id="d26">
      <inkml:trace xmlns:inkml="http://www.w3.org/2003/InkML" xml:id="stk23" contextRef="#ctx0" brushRef="#br0">30907 2076 604 0,'0'0'291'3,"0"0"-160"1,0 0-34 9,0 0-47-1,0-171-1-10,0 98-3 11,-3-12-1-13,-7-13-3 15,2-8-8-15,-4-10-8 14,-1 7-11-13,3 10-9 23,0 18-3-24,5 19-1 0,2 14-2 13,3 20 0-12,0 11 0 12,0 11 0-12,0 6 0 13,0 0 11-14,0 0 31 15,0 12 8-15,12 36-11 15,21 16-26-14,9 15-12 14,3 13 0-15,5 10 7 15,0 7 3-15,2 2-5 15,-4-17-1-15,-1-18 1 15,-14-25-4-12,-8-20 2 10,-9-19 7-13,-11-11 1 15,3-1-4-14,-1 0-8 14,10 0-5-15,-1-25 1 14,5-20 4-13,-5-19 4 13,-5-15-3-13,-2-16-1 14,-9-12 0-14,0-5 1 14,0-1-1-13,0 12-1-1,-13 17-1 15,-3 21-1-16,4 30 0 15,1 16-25-14,6 17-93 13,5 0-53-14,0 12-51 15,0 21-211-14</inkml:trace>
    </iact:actionData>
  </iact:action>
  <iact:action type="add" startTime="85895">
    <iact:property name="dataType"/>
    <iact:actionData xml:id="d27">
      <inkml:trace xmlns:inkml="http://www.w3.org/2003/InkML" xml:id="stk24" contextRef="#ctx0" brushRef="#br0">31815 1708 411 0,'0'0'220'2,"0"0"-146"12,0 0 12-13,0 0-7 13,0 0-26-14,0 0 6 14,-94 69-3-14,94-54 4 25,0-3 2-25,0-7 0 0,0-3-11 14,2-2-12-14,13 0-11 17,5 0-15-17,2 0-2 17,-5 0-6-17,1-22-5 15,-8-5-3-14,-6-7-1-1,-4-6-12 16,0 4-18-16,0 2-37 17,-8 14-37-17,-6 20-155 18,4 0-544-18</inkml:trace>
    </iact:actionData>
  </iact:action>
  <iact:action type="add" startTime="86399">
    <iact:property name="dataType"/>
    <iact:actionData xml:id="d28">
      <inkml:trace xmlns:inkml="http://www.w3.org/2003/InkML" xml:id="stk25" contextRef="#ctx0" brushRef="#br0">32213 738 510 0,'0'0'275'17,"0"0"-150"-16,0 0-66 13,0 0-42-13,3 189 14 12,4-105 33-13,1 8 3 14,3 7-14-14,-2 2 12 14,-2-2-9-13,-5-6-15 24,1-11-26-25,-3-18-10 0,0-17-5 14,0-10-18-14,0-22-39 13,0-13-68-13,0-2-62 14,13-6-174-14</inkml:trace>
    </iact:actionData>
  </iact:action>
  <iact:action type="add" startTime="86646">
    <iact:property name="dataType"/>
    <iact:actionData xml:id="d29">
      <inkml:trace xmlns:inkml="http://www.w3.org/2003/InkML" xml:id="stk26" contextRef="#ctx0" brushRef="#br0">32408 1289 692 0,'0'0'115'7,"0"0"39"8,-218-33-24-14,134 29-50 14,7 4-58-15,6 0-13 14,7 0-9-14,18 0-1 14,13 0-54-14,33 0-122 14,0 7-257-14</inkml:trace>
    </iact:actionData>
  </iact:action>
  <iact:action type="add" startTime="87142">
    <iact:property name="dataType"/>
    <iact:actionData xml:id="d30">
      <inkml:trace xmlns:inkml="http://www.w3.org/2003/InkML" xml:id="stk27" contextRef="#ctx0" brushRef="#br0">31403 2635 577 0,'0'0'210'1,"0"0"-70"2,0 0-68 11,0 0-59 2,0 0 15-15,-158-14 12-1,109 39-12 14,-1 9 3-14,16 0 4 15,8 6-10 11,10-2-1-25,16 2-10-1,0 0-6 0,21-3-5 14,39-7-1-13,12-8-2 15,-4-10-11-16,-4-12 9 14,-12 0 2-13,-12-36 2 14,-4-26-2-15,-12-9-3 3,-11-4-6 26,-5 11 5-29,-2 20 4 0,-6 22 0 4,0 19 7 11,0 3 4-15,0 0 20 28,0 42 1-27,-14 29-11-1,-9 24 17 0,9 11-19 16,-2 0-8-16,4-15-6 19,4-8 1-17,3-17-6-2,5-10 0 23,0-7-2-23,0-12-10 0,0-13-33 32,0-11-49-29,0-13-7-3,5 0-54 0,5-5-193 0</inkml:trace>
    </iact:actionData>
  </iact:action>
  <iact:action type="add" startTime="87627">
    <iact:property name="dataType"/>
    <iact:actionData xml:id="d31">
      <inkml:trace xmlns:inkml="http://www.w3.org/2003/InkML" xml:id="stk28" contextRef="#ctx0" brushRef="#br0">32065 2465 334 0,'0'0'306'17,"0"0"-150"-17,0 0-76 17,0 0-3-17,-197 126-22 15,123-59-4-15,5 9-19 14,12 13 5-13,17 5 16 14,17 1-17-13,15-14 0-2,8-10-5 14,8-12-3 11,44-17-8-23,19-8 28-2,10-23-13 0,12-11-4 15,-6 0-19-15,-11-30-6 15,-2-19-1-15,-14-16-4 20,-15-5-1-20,-9-5 0 1,-20 8-1 6,-13 10 1 11,-3 3-2-18,-3 2-1 3,-38-5-10 15,-12 1-76-18,-2 11-50 17,34 40-47-16,10 5-252 14</inkml:trace>
    </iact:actionData>
  </iact:action>
  <iact:action type="add" startTime="88049">
    <iact:property name="dataType"/>
    <iact:actionData xml:id="d32">
      <inkml:trace xmlns:inkml="http://www.w3.org/2003/InkML" xml:id="stk29" contextRef="#ctx0" brushRef="#br0">32612 2364 312 0,'0'0'224'17,"0"0"-132"-15,0 0 36-2,0 0 3 14,0 0-47 1,0 0-15-15,-112 77-9 16,108-53 0-16,4 4-8 1,0 2 12 15,0-6-4-15,20-3-41 14,3-10-13-15,-1-11-5 15,-3 0 0-14,-4 0-1 14,-2-32-9-15,-9 2 2 15,-4 2-7-15,0 4-14 16,-7 9-39-16,-27 13-21 14,20 2-108-14,-2 0-290 27</inkml:trace>
    </iact:actionData>
  </iact:action>
  <iact:action type="add" startTime="88475">
    <iact:property name="dataType"/>
    <iact:actionData xml:id="d33">
      <inkml:trace xmlns:inkml="http://www.w3.org/2003/InkML" xml:id="stk30" contextRef="#ctx0" brushRef="#br0">32745 3415 669 0,'0'0'295'17,"0"0"-218"-15,-306 13 16 13,83 9 14-15,-32 10-5 14,-22 2-16-14,16 4-46 14,29 1-31-11,35-4-9 10,51-8-11-11,50-7-29 13,51-15-30-13,45-5-12-1,18 0-36 15,50-5-68-15,4-6-151 16</inkml:trace>
    </iact:actionData>
  </iact:action>
  <iact:action type="add" startTime="88775">
    <iact:property name="dataType"/>
    <iact:actionData xml:id="d34">
      <inkml:trace xmlns:inkml="http://www.w3.org/2003/InkML" xml:id="stk31" contextRef="#ctx0" brushRef="#br0">32657 3734 915 0,'0'0'92'3,"-265"3"-35"0,28 28 59 20,-41 9-32-23,-3 7 14 0,27-2-65 14,47-4-26 2,46-9-7-13,48-7-10-3,40-8-63 19,49 1-50-19,24-18-46 0,43 0-348 24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28:36.325"/>
    </inkml:context>
    <inkml:brush xml:id="br0">
      <inkml:brushProperty name="width" value="0.05292" units="cm"/>
      <inkml:brushProperty name="height" value="0.05292" units="cm"/>
      <inkml:brushProperty name="color" value="#FF0000"/>
    </inkml:brush>
  </inkml:definitions>
  <iact:action type="add" startTime="5243">
    <iact:property name="dataType"/>
    <iact:actionData xml:id="d0">
      <inkml:trace xmlns:inkml="http://www.w3.org/2003/InkML" xml:id="stk0" contextRef="#ctx0" brushRef="#br0">15990 17437 574 0,'0'0'287'3,"0"0"-154"11,-182 45-37-14,57-28-6 15,-42-4-17-15,-37-1 8 17,-48-3-16-17,-54 2-5 14,-39 1-14-13,-36 1-18 14,2-5-3-15,23 10-2 4,45-7-11 13,50 4-8-17,34 2-3 16,36-4 0-16,31 6 1 3,46 1-2 14,37-3-3-17,36-5-1 18,33-4 4-18,8-3 0 18,31 4-4-18,64 2-10 0,38 3 4 15,38 4 4-14,38-5 1 13,44 4 4-14,52-17 0 16,37 0 1-15,15 0 3 16,1-39 2-17,-37-4 3 3,-45-2 2 17,-30 15-9-20,-41 13 4 4,-26 7 9 11,-21 10 5-14,-26 0 2 14,-32 0-8-14,-39 0 0 14,-29 0 0-14,-22 0-5 3,-10 0-8 12,-71 10-3-16,-96 35-5 18,-88 11 8-18,-101 6 3 14,-76-7 1-14,-52-6-4 4,-19-5 0 11,34-7 0-15,61 2 0 16,70-1 3-15,80-8-3 12,81-11-1-12,73-4-20 12,91-15 3-12,49-20-3 13,120-37-9-13,86-7 28 12,96 8 2 3,64 26-4-15,22 17 2-1,-28 13 2 15,-68 20 4-14,-80 31 0 13,-77-3 1-14,-58-4-1 14,-47-7 5-13,-45-7 0 14,-21 8-2-15,-93 7-7 12,-84 11-1 15,-78-5 1-27,-57-12-3 1,-15-14 1-1,5-15 2 14,41-10 4-14,63 0 4 15,75 0 4-15,69 0 1 16,49 0 2-16,30 0 0 15,115-18 9-14,97-8-11 4,112-10-11 13,69 5 0-18,0 17 0 3,-53 8 3 13,-103 6-1-16,-103 6 2 16,-73 30-4-16,-66 18 5 16,-77 19 10-16,-107 3-16 16,-79-10-2-16,-48-26-7 14,-7-23 5-14,12-17-1 16,45 0 1-15,61-10-4 13,71-10-19-14,69-3-60 15,65 14-95-15,59 9-161 16</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35:50.8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5671">
    <iact:property name="dataType"/>
    <iact:actionData xml:id="d0">
      <inkml:trace xmlns:inkml="http://www.w3.org/2003/InkML" xml:id="stk0" contextRef="#ctx0" brushRef="#br0">27685 6011 475 0,'0'0'164'11,"0"0"-61"-10,0 0-1-1,0 0-24 0,0 0-1 0,0 0 19 0,0 0-1 0,-13 8-17 0,12-8-7 0,1 0-16 0,0 0-8 0,0 0-11 0,0 2-7 0,0-2 5 0,0 5 1 0,0-5 7 1,0 0-6 164,0 0 3-165,0 0-7 0,0 0-3 0,0 0 4 0,14 0-7 0,14 0-7 0,1 0-4 0,1 0-4 0,3 0-1 1,-2 0 2-1,5 0-4 0,-6 0 3 0,1 0-6 0,-8 0 0 0,3 0 0 0,2 0 4 0,-2 0-3 0,0 0 3 0,-6 0-1 0,0 0-1 0,-2 0-4 0,-4 0 1 184,2 0 1-183,5 0-4-1,-5 0 2 0,2 0-2 0,-6 0-1 0,4 0 2 0,-3 0-1 0,-4 0 1 0,2 0-1 0,-2 0 0 0,5 0-1 0,0 0 1 0,0 0-1 0,-1 0 0 0,0 0 0 0,-1 0-1 0,-4 0 2 0,0 0-1 0,-4 0 1 0,-1 0-1 1,-3 0 0-1,0 0 0 0,0 0 0 0,0 0 0 0,0 0 1 173,0 0-1-172,0 0 0-1,0 0 0 0,0 0 0 0,0 0 1 0,0 0-1 0,0 0 0 0,0 0 1 1,0 0 0-1,0 0 0 0,0 0 1 0,0 17 2 0,0 10 4 0,0 3-2 0,0-1-4 0,-3 7 2 0,-1 5-1 0,-4-3 0 0,3-1-2 0,-6-3 1 0,10-7 0 0,-6-5 0 0,7-2-2 4,0-8 1 165,-5-7 1-169,5 0-1 0,-3 2 0 0,2 1 0 1,1 4 0-1,0-1 2 0,-3-3-3 0,3-3 0 0,0-5-1 1,0 0 3-1,0 0-3 0,0 0 2 0,0 4 0 0,0-2 0 0,0 6-1 0,0 1 0 0,0-1 1 0,0-1-1 1,0-5 1-1,0 1-2 0,0-3 1 0,0 0 0 0,0 0-1 165,0 0 0-164,0 0 0-1,0 0 0 0,0 0-2 0,0 0 1 0,0 0 1 0,0 0-1 0,0 0-2 0,0 0 2 0,0-26-3 0,0-2 2 0,0-9 3 0,0-3-1 1,-3-4 1-1,-3-4 0 0,6 1-1 0,0-3 1 0,0 7-1 0,0 6-3 0,0 12 1 0,0 14-1 0,0 5 2 170,0 4 0-168,0 2 1-2,0 0 1 0,0 0 0 0,-1 0 1 0,1 0 0 0,0 0-1 0,0 0 1 0,0 0-1 0,-3 0 1 0,3 0 0 0,-3 0-1 0,-5 0 1 0,-4 0-1 0,-5 0 1 0,-10 2-1 0,-2 4 0 0,0 0 0 0,-11 2 2 1,-4-5-2-1,-8-1-1 0,1 2 1 0,-9-4 0 172,0 3 0-172,4 2 0 0,-1-2 1 0,12 2-1 0,-4-1 1 0,10 1-1 0,7 1 0 0,3-4 0 0,9 2-1 0,-4-4 1 0,4 1 0 0,0 3 0 0,-1-2 0 0,1 2-1 0,4-2 1 0,6 1 0 0,3-1-1 1,4-2 1-1,3 3 0 0,0-3 1 0,0 0-1 0,0 0 0 0,0 0 0 172,17 0-1-171,15 0 0-1,4 0 0 0,8 0 0 0,-2 0 1 0,9 0 0 0,1 0 0 0,2 0-1 0,5 0 1 0,5 0 0 0,-6-8 0 0,-2 0 0 0,-2-3-2 0,-9 0 0 0,-3-1 2 0,-9 4 0 0,1-4 0 0,-16 4-3 0,-5 2 2 0,-1 1 0 0,-9 2 0 0,-2 3 1 1,-1 0 0 175,0 0 1-175,0 0-2-1,0 0 2 0,0 0-1 0,0 0 0 0,0 0 1 0,9 0 1 0,-6 0-3 1,1 14 2-1,1 6-1 0,0 8 1 0,-2 9 0 0,-3 13 0 0,0 8 0 0,0-1 0 0,0-3 1 0,0-12 0 0,0-5 1 0,0-13 5 0,0-7-6 0,0-6-1 0,0-8 0 0,0 0-1 0,0-3-2 4,0 0-1 172,0 6-12-176,0-1-37 0,8 3-80 0,-5-4-153 0,-2-1-93 0</inkml:trace>
    </iact:actionData>
  </iact:action>
  <iact:action type="add" startTime="8322">
    <iact:property name="dataType"/>
    <iact:actionData xml:id="d1">
      <inkml:trace xmlns:inkml="http://www.w3.org/2003/InkML" xml:id="stk1" contextRef="#ctx0" brushRef="#br0">27644 7023 558 0,'0'0'252'11,"0"0"-123"-11,0 0-32 161,0 0-29-161,0 0-10 0,0 0-4 0,0 0 14 0,-4 30 0 0,0-10-9 0,4 2-10 0,0 4-15 0,0-1-8 0,0 0-7 0,0-5 0 1,0-6 4-1,0-6 5 0,0-5-1 0,0-3-1 0,0 6-2 0,8-1-6 0,13 1-5 0,-2-4-5 0,-2 3 5 0,9-5-4 0,-4 4 4 173,5-4 1-172,5 0-5-1,2 0-3 0,0 0-1 0,7 0 0 0,-5 0-1 0,5 0 3 0,-2 0-2 0,-3-4 0 0,5-5 3 0,2 3-2 0,2-3-4 0,-6 1 2 0,2 3 1 0,-5-2 2 1,0 2-1-1,1 2-3 0,3 1 4 0,-8-1-4 0,4 3 0 0,-2 0 2 0,2 0-3 0,-1 0 8 167,4 0 0-167,-2 0-2 0,-2 0-2 0,3 0-2 0,-2 0-2 0,-1 0 1 0,-2 0-2 0,-1 0-1 0,-7 0 4 0,1 5-3 0,-4 3 2 0,-1 1 0 1,-6 2-1-1,5 0 0 0,-4 2 5 0,0 0 0 0,2 4-3 0,-4 2 5 0,-1 4-1 0,2 4 3 0,-1 5-2 0,-1-1-3 3,0 6-1 167,-1 1 0-169,-6 2-4-1,1-4 3 0,-1-2-2 0,-6-8 1 4,1-7 0-4,2-2-3 0,-3-12 0 0,6 1 1 0,-6-6-1 0,0 0 0 0,0 0 0 0,0 0 0 0,3 0-1 0,-3 0-2 0,0 0-1 0,0 0-1 0,1 0-2 0,6-13 0 0,-1-24-1 0,1-7 6 0,-1-1 1 0,-1-2 0 2,3 8 0 190,-3 4 0-191,2 6 1-1,-3 7-1 0,0 7 1 0,4 3 0 0,5 5 0 0,-9-2 1 0,12 0 0 0,4-1 0 0,-4-2-1 0,9 4 3 1,10 3-2-1,-3 0 1 0,17-2 1 0,-1 1-1 0,5 2-1 0,4 4 1 0,-1 0-2 0,1-5 0 0,-3 3 1 0,-7 0-2 0,3-2 0 0,-4-1 1 0,-5 3 0 0,-1-5 1 3,4-1 1 185,-7-1-2-188,0 1 1 0,-7-4-1 0,-1 7 0 0,-6 0 0 1,-1-2 0-1,-3 2 2 0,-2 0-1 0,4 2-1 0,-3-2 2 0,3 5-2 0,-1-2 0 0,-3-3 2 0,-4 5 1 0,1 0-3 0,-1-2 1 0,-6 2 1 0,3 0 0 0,0 0 1 0,-6-3-3 0,2 3 0 0,-3 0-1 0,-3-3-2 0,0 1-1 0,0-10 1 174,3-5 0-174,-1-5-4 0,0-4 3 0,-2 2 2 0,0 1-1 0,0 6 3 1,0 3-4-1,0 3 0 0,0 5-29 0,0 6-59 0,0 0-41 0,0 7-69 0,0 17-40 0,0 5-87 0</inkml:trace>
    </iact:actionData>
  </iact:action>
  <iact:action type="add" startTime="10131">
    <iact:property name="dataType"/>
    <iact:actionData xml:id="d2">
      <inkml:trace xmlns:inkml="http://www.w3.org/2003/InkML" xml:id="stk2" contextRef="#ctx0" brushRef="#br0">29071 8377 524 0,'0'0'247'8,"0"0"-109"-8,0 0-39 0,0 0-32 0,0 0-2 0,0 0-7 0,0 0-7 0,143-86-13 0,-109 32-10 0,-4-3-11 0,-1 1-7 0,-1-1-9 0,-5 13 2 0,-6 3-3 0,-4 5 1 0,0 12 0 0,-6 10-1 0,-1 2 0 0,-6 12 0 1,0 0 1-1,0 0 0 1,0 0 5 3,0 0 10 172,2 8 1-175,5 16 2-1,2 13-9 0,4 1 2 0,0 13 4 0,0 6 6 0,1 4-2 0,-1 1-3 0,0-5 2 0,-1-13-9 0,1-11-3 0,-4-4-2 0,1-12 2 1,-6-1-4-1,5-5 1 0,-8-1 5 0,-1-7-3 1,3 1 1-1,0 0-4 0,-3 1 4 0,0-1 0 0,0 3-5 0,0-4 0 1,0 2-1 178,0-2-1-179,0 9 0 0,-7-2-2 0,-25 5 0 0,-9 1 0 0,-6-1 1 0,-3 0 0 0,0-5 0 0,-3-2-1 0,4 4 0 0,1-4 0 0,11-1 1 0,3-3-1 0,14-1-1 0,7 0 2 0,10 0 1 1,3-3 1-1,0 4-1 0,0-4 0 0,0 0 1 0,23 0 4 0,13 0 16 0,12 0 0 0,12 0-1 171,1-4 14-170,15-9-2-1,4-2 4 0,0 3 5 0,-6-1-4 0,-7 4-8 0,-11 0 1 0,-12 2-4 1,-10-3-5-1,-10 8-6 0,-1-2-3 0,-7 3-7 0,-5 1-2 0,-8-2-2 0,-3 2 0 0,0 0 0 0,0 0-1 0,0 0-1 0,0 0-1 0,-10 0-26 0,-20 2-87 0,-7 26-76 0,16-14-133 178,2-1 114-178</inkml:trace>
    </iact:actionData>
  </iact:action>
  <iact:action type="add" startTime="13298">
    <iact:property name="dataType"/>
    <iact:actionData xml:id="d3">
      <inkml:trace xmlns:inkml="http://www.w3.org/2003/InkML" xml:id="stk3" contextRef="#ctx0" brushRef="#br0">17256 3021 373 0,'0'0'502'2,"0"0"-374"-2,0 0-41 0,0 0 8 0,0 0-49 0,208-138 0 0,-138 96 0 0,4 5 3 0,6 12-3 0,-5 5-7 0,5 12 7 0,-5 3-12 0,-1 1-4 0,-7 4-2 0,-11 0-11 168,-14 0-7-168,-14 0-2 0,-14 0-3 0,-9 0 1 0,-5 0 4 0,0 0 0 0,0 0-2 0,-19 0-5 0,-36 0-3 0,-26 0 0 0,-15-13-1 1,-14-13 1-1,2-4-1 1,7-5 1-1,5 1-1 0,19 4 0 0,12 2-9 0,19 9-11 0,10 4 0 0,21 13 2 0,12-2 6 1,0 4 4-1,3 0 9 165,0 0 0-164,6 26 5-1,29 19 2 1,11 7-6-1,1 9 1 0,3 3 5 0,-3 5-1 0,-4 8 4 0,1-1-1 0,-5-4-2 0,-7-15 0 0,1-18 1 0,-13-17 0 0,-7-13 0 0,-5-9 1 0,-1 0-1 0,7-14-8 0,8-33 0 0,-2-27-3 0,4-19 1 0,-4-13 2 0,0-6 0 5,-7-4-2 160,-7 13 1-165,-6 12 0 0,0 21-1 0,0 24-1 0,0 21-2 0,0 17-4 0,-10 8 0 0,-6 0-1 1,-9 0 4-1,-8 25 3 0,-10 32 3 0,-4 19 4 0,-4 13 0 0,1 7 2 0,3 8 4 0,4-2 3 0,4-11-2 0,5-10-2 0,7-15-4 0,4-21-4 1,5-13-1-1,8-22-1 173,4-7-4-172,3-3-44-1,3 0-77 0,0 0-86 0,0 0-143 0</inkml:trace>
    </iact:actionData>
  </iact:action>
  <iact:action type="add" startTime="14527">
    <iact:property name="dataType"/>
    <iact:actionData xml:id="d4">
      <inkml:trace xmlns:inkml="http://www.w3.org/2003/InkML" xml:id="stk4" contextRef="#ctx0" brushRef="#br0">17341 6497 663 0,'0'0'251'1,"0"0"-144"-1,0 0-15 0,0 0-17 0,0 0-18 0,180-98 9 0,-106 61-2 0,3-5-20 0,-1 3-8 0,-6 2-8 0,-13 9 0 0,-17 8-3 0,-12 6-5 0,-12 12 4 0,-12 2-10 0,-4 0-2 0,0 0 3 0,0 0 1 0,0 0-1 0,-10 0-4 1,-31 0-8 1,-25 0-2 170,-17-6 2-171,-3-16-3-1,-1-6-1 0,6-6 1 0,12 2-2 0,12 0-1 0,15 12-1 0,18 5-4 0,16 6 2 0,5 6 4 0,3 3 1 0,0 0 0 0,0 0-1 0,0 15 2 0,15 27 0 0,17 14 1 0,-2 9 0 0,8 5 0 1,2 1 1-1,-6-5 3 0,5 3 3 0,-9-5-2 0,1 3 2 177,1-7 0-176,-9-10 0-1,-1-14 1 0,-6-15-1 0,-9-10 1 0,3-11 1 0,3 0-1 0,4 0-6 0,11-35-3 0,1-22-2 0,-2-25 1 0,-3-20 2 0,-5-15-2 0,-12-16-1 0,-7 0 2 1,0 11 0-1,-6 17-3 0,-14 24 1 0,-5 24-7 0,6 26-5 0,-1 18 1 0,3 13 3 0,-10 0 7 0,0 2 3 182,-14 43 1-181,1 20 0-1,-5 22 1 1,4 22-1-1,1 12 3 0,6 1 3 0,1-8 6 0,5-18 1 1,5-26 1-1,4-19-6 0,8-23-4 0,4-16-5 0,2-7-1 0,5-5-1 0,0 0-22 0,0-5-52 0,36-22-85 0,-15 9-94 0,8-6 38 0</inkml:trace>
    </iact:actionData>
  </iact:action>
  <iact:action type="add" startTime="15976">
    <iact:property name="dataType"/>
    <iact:actionData xml:id="d5">
      <inkml:trace xmlns:inkml="http://www.w3.org/2003/InkML" xml:id="stk5" contextRef="#ctx0" brushRef="#br0">24322 6688 81 0,'0'0'771'1,"0"0"-537"0,0 0-111-1,-188 0-45 0,34 14 19 0,-27 6-22 0,-3 5-24 0,11 0-13 0,24 3-6 0,23-5-9 0,29-9-14 0,24-3-7 0,28-8-2 0,29-3-4 0,16 0-51 0,24 0-71 0,28-14-118 170,4 3-198-169</inkml:trace>
    </iact:actionData>
  </iact:action>
  <iact:action type="add" startTime="16718">
    <iact:property name="dataType"/>
    <iact:actionData xml:id="d6">
      <inkml:trace xmlns:inkml="http://www.w3.org/2003/InkML" xml:id="stk6" contextRef="#ctx0" brushRef="#br0">24241 3171 587 0,'0'0'307'2,"0"0"-193"-2,-273 21 55 0,104 29-41 0,-12 5-43 0,1-3-27 0,23-3-24 0,25-17-20 0,19-10-13 0,29-7-1 0,28-9-26 0,20-2-100 0,36-4-123 1,0 0-506-1</inkml:trace>
    </iact:actionData>
  </iact:action>
  <iact:action type="add" startTime="20143">
    <iact:property name="dataType"/>
    <iact:actionData xml:id="d7">
      <inkml:trace xmlns:inkml="http://www.w3.org/2003/InkML" xml:id="stk7" contextRef="#ctx0" brushRef="#br0">17312 4775 419 0,'0'0'254'2,"0"0"-82"-2,0 0-36 0,0 0-27 0,0 0-13 0,0 0-2 0,0 2-6 0,0-2-14 0,0 0-25 187,2 0-14-186,8 0-9-1,12-14-3 0,12-18 0 0,16-1-6 0,6-3-7 0,8-1 0 0,-3 4 1 0,3-1 2 0,-5 7-5 0,-14 9 1 0,-6 6 1 0,-14 5-3 1,-12 3-1-1,-6 1-1 0,-1 2-1 0,-6 1-3 0,3 0 3 0,-3 0-4 0,0 0 2 0,0 0-2 0,0-4 0 0,0-5 0 0,-13-8 1 0,-41-5-1 174,-20-8 3-172,-20-2 3-2,-19-2-2 0,-10-1-4 0,-8 1 4 0,1 0-3 0,5 8 0 0,18 4-1 0,27 8 0 0,26 9-4 0,27 2 3 1,14 3 1-1,10 0 0 0,3 0 0 0,0 0 1 0,43 0 9 0,31 25-5 0,18 7-3 0,3 12 3 0,2 9-4 0,-8 3 0 0,-9 9 6 0,-8 2 11 0,-5 1 10 173,-12-1-5-172,-9 1-8-1,1-3 1 0,-13-4-3 0,-2-13-4 0,-7-18-2 0,-9-16-3 0,-6-14 3 0,-7 0-4 0,-3 0-3 0,7-5-3 0,6-37-1 0,2-27-2 0,-2-25 5 0,-2-24 0 0,-6-11 0 0,-5-4 1 0,0 8-1 0,-5 23 1 0,-16 24-3 0,-4 18 2 0,2 21-1 1,7 9 2 161,9 15-3-161,-1 6 3-1,3 9-2 0,-7 0 2 0,-11 0 1 0,-9 31 2 0,-9 23 1 0,-4 23-1 0,-7 15 1 0,1 17 2 0,-1 16-2 0,4 11 9 0,-2-4 2 0,-5-13 9 0,10-15-1 0,1-20-1 0,8-28-11 0,5-16-6 0,14-18-1 0,8-16-4 0,6-6 1 0,3 0-1 171,0 0 0-170,0 0 3-1,32-15-3 0,16-15-3 0,9-5 2 0,2-7 0 0,-2-5 1 0,-2-15-3 0,1-11 3 0,1-9-2 0,-1-7 2 0,1 1 1 1,1 16-1-1,1 8 0 0,-5 24 3 0,-13 11-3 0,-11 9 1 0,-14 15 0 0,-6 2-1 0,-9 3 0 0,-1 0 0 0,0-2-11 0,0 2-63 163,0 0-86-163,-4 0-104 0,-6 0-159 0</inkml:trace>
    </iact:actionData>
  </iact:action>
  <iact:action type="add" startTime="22044">
    <iact:property name="dataType"/>
    <iact:actionData xml:id="d8">
      <inkml:trace xmlns:inkml="http://www.w3.org/2003/InkML" xml:id="stk8" contextRef="#ctx0" brushRef="#br0">23864 5137 564 0,'0'0'214'1,"0"0"-133"-1,0 0-6 0,0 0-33 0,170-80 7 0,-94 67 37 0,9-7 5 0,10 1-22 1,-6 1 4-1,-10 1-10 0,-15 2-24 158,-19 0-17-157,-20 3-7-1,-11 7-4 0,-14 5-2 0,0 0-7 0,-46 0 1 0,-48 0 4 0,-30 12-1 0,-25 10-6 1,-19 6 1-1,-7 6-2 0,-12 4 0 0,2 2 0 0,17-6 0 0,25-8 1 0,36-9 1 0,43-9-1 0,33-3-3 0,31-5 2 1,18 0 0-1,69-2-8 0,33-21 8 173,10 16 1-172,1 2 0-1,-6 5 1 0,-18 0 0 0,-17 0 3 0,-13 0-1 0,-24 7 0 1,-6-2 0-1,-27-2 2 0,-10 0-2 0,-7-3-1 0,-3 2 0 0,-19-2-1 0,-45 4 0 0,-24-4-1 0,-15 5-1 0,-3 3 1 0,22-3-2 0,26-2 1 0,25-3 1 0,20 0 0 0,13 0 0 0,27 0-2 3,53-3 0 163,37-10 2-166,17 8 0 0,-4 5 1 0,-12 0 0 0,-34 0 1 0,-32 2-1 0,-25 7 1 1,-27 1 1-1,0 4 0 0,-53 1 2 0,-39-1 1 0,-21-5-6 0,-4-5-2 0,7 1 2 0,14 3-1 0,25-6 1 0,26 5 0 0,16-7 1 0,29 0-2 0,0 0 0 0,32 0-67 0,0 4-143 174,-6 10-245-172</inkml:trace>
    </iact:actionData>
  </iact:action>
  <iact:action type="add" startTime="46330">
    <iact:property name="dataType"/>
    <iact:actionData xml:id="d9">
      <inkml:trace xmlns:inkml="http://www.w3.org/2003/InkML" xml:id="stk9" contextRef="#ctx0" brushRef="#br1">8408 7966 346 0,'0'0'112'2,"0"0"-79"-2,0 0 9 0,0 0 3 0,0 0-4 0,0 0 50 0,0 0 16 0,0 0 19 0,-3 0 2 0,3 0-8 0,0 0-37 0,0 0-6 0,0 0-24 0,0-1-20 0,0-19-20 0,23-6 8 0,6-2 8 0,1 1-9 0,4-8 7 0,6 1 7 162,1 4-2-161,2-4 4-1,-2 4 5 0,-2 0-11 0,-3-4-5 0,2 4-4 0,1-1-5 0,-4 1 3 0,1-2-6 0,-2 3 1 0,2 0 1 0,-4 3-1 0,8-2 3 0,8 5-2 0,3 2 4 0,7-5-6 1,6 0 9-1,8 1-3 0,9-3-6 0,-1 2 3 0,4 2-4 0,-4-3-6 166,-6 3 3-166,-3-2-4 0,1 2 1 0,5-5 2 1,4 3 2-1,9-1-10 0,10-2 0 0,13 1 0 0,0 4 0 0,12-1 0 0,-12 1 0 0,-1 4 0 0,-12 3 0 0,-8 7 0 0,-2 1 0 0,-3 1 0 0,6-1 0 0,-5 1 0 0,8-5 0 0,1 0 0 0,5-4 0 0,8 3 0 4,7-6 0 162,-1 3 0-166,-9 1 0 0,-9-1 0 0,-22 3 0 0,-2 1 0 0,-11 1 0 0,2-3 0 0,-1 2 0 0,12-1 0 0,11-3 0 0,11-5 0 0,3-1 0 0,12 1 0 0,0 0 0 0,-6 5 0 0,-7 5 0 0,-7 3 0 0,1 2 0 0,4 1 0 0,2 2 0 0,1-1 0 1,-1-4 0 4,4-1 0 167,2-5 0-172,2 2 0 0,6-2 0 0,1 4 0 1,2 5 0-1,-4 6 0 0,-6 0 0 0,-2 0 0 0,-5 0 0 0,5 0 0 0,4 0 0 0,11 0 0 0,-4 0 0 0,5 0 0 0,-1 0 0 0,-3 0 0 0,4 0 0 0,-4 0 0 0,2 0 0 0,-3 8 0 0,0 7 0 1,-3-1 0-1,-7 2 0 179,10 8 0-179,-2-2 0 0,8 6 0 0,-3 6 0 0,-7 1 0 0,-5 2 0 0,-10 7 0 0,-6-3 0 0,-2-5 0 0,3-4 0 0,-5-5 0 0,5 0 0 0,-2 5 0 0,4 5 0 0,-3 5 0 0,2 7 0 0,-9-2 0 1,0 3 0-1,2 4 0 0,1 2 0 0,1-6 0 0,2 1 0 0,-6-3 0 0,-4-2 0 280,-1-1 0-279,-5 8 0-1,-6-5 0 0,-4-6 0 0,-7-3 0 0,-8-9 0 0,-5-5 0 0,-5-1 0 0,-9-11 0 1,-8 2 0-1,-6-6 0 0,-12-5 0 0,-4 0 0 0,0-4 0 1,-4 0 0-1,-73-8-58 0,-23-33-213 0,42 18-68 1,15 6-239-1</inkml:trace>
    </iact:actionData>
  </iact:action>
  <iact:action type="add" startTime="48178">
    <iact:property name="dataType"/>
    <iact:actionData xml:id="d10">
      <inkml:trace xmlns:inkml="http://www.w3.org/2003/InkML" xml:id="stk10" contextRef="#ctx0" brushRef="#br1">9448 8010 276 0,'0'0'500'2,"0"0"-330"-2,0 0-43 0,209-181-12 0,-144 122-40 0,-1-2-21 0,3-4-6 0,11-1-3 0,13 5 6 0,8-4 1 0,16-2 1 0,11 1-4 0,14-3-6 0,15 2-3 0,15 2-12 169,14 4-5-168,7 4 4 0,-5 9-4-1,-1 3-1 0,4 8-1 0,4 7 6 0,-2 3 0 0,3-3-1 0,-7 3-11 0,0-7 3 0,5 0-8 0,-3 1 1 0,-10-2 2 0,-8 8-5 0,-4 10 5 0,-17 0-3 0,-6 5 2 0,-7-1 0 0,-9-4-9 0,5 2-3 0,1 1 0 0,-7 4 0 6,-9-2 0-3,-2 3 0 163,-9 4 0-166,2-1 0 0,1 0 0 0,6 1 0 0,1-4 0 0,2-1 0 0,3-1 0 0,-8-4 0 0,8 1 0 0,-6 0 0 0,1 3 0 0,-5 5 0 0,-6 6 0 1,-6 0 0-1,-3 0 0 0,3 0 0 0,4 0 0 0,11 6 0 0,7 2 0 0,2 2 0 0,1-6 0 0,-5 2 0 160,-7-1 0-160,-1 1 0 0,4 3 0 0,-2-2 0 0,7 5 0 0,-7 3 0 0,-1-2 0 0,-8-4 0 0,-1-7 0 0,0-2 0 0,1 0 0 1,2 0 0-1,-8 0 0 0,-4 0 0 0,-6 0 0 0,-1 0 0 0,3 6 0 0,-1 9 0 0,2-5 0 0,8-1 0 0,-3-4 0 168,3-2 0-168,0-3 0 0,-12 0 0 0,5 3 0 0,4-3 0 0,6 9 0 0,14 1 0 0,13 10 0 1,6 2 0-1,12 2 0 0,1-2 0 1,12 4 0-1,4 1 0 0,8 2 0 0,8 5 0 0,0-1 0 0,3-4 0 0,-7-2 0 0,0-2 0 0,-16-5 0 0,-6-3 0 1,-15-2 0-1,1-11 0 163,-3 2 0-162,1-6 0-1,1 0 0 0,1 8 0 0,-3 4 0 0,-5 13 0 0,-2 9 0 0,-1 3 0 0,-2 4 0 0,-4 2 0 0,-4-1 0 0,-4 0 0 0,-7-2 0 0,0-4 0 0,-9-2 0 0,-12 3 0 0,2-2 0 0,-16 5 0 0,-7 3 0 0,-14-10 0 0,-2-5 0 1,-9-3 0 172,0-2 0-173,0 2 0 0,-1 0 0 0,-1 0 0 0,-3 4 0 0,0-10 0 0,-5 2 0 0,0-2 0 0,3 1 0 0,3 10 0 0,2 4 0 0,7 9 0 1,-2 1 0-1,-1 2 0 0,-9-13 0 0,-12-8 0 0,-5-11 0 0,-15-8 0 0,-3-6 0 0,0 0-21 0,-64 0-159 0,-20-9-126 0,36 5 1 6,9 4-263 185</inkml:trace>
    </iact:actionData>
  </iact:action>
  <iact:action type="add" startTime="50109">
    <iact:property name="dataType"/>
    <iact:actionData xml:id="d11">
      <inkml:trace xmlns:inkml="http://www.w3.org/2003/InkML" xml:id="stk11" contextRef="#ctx0" brushRef="#br1">12964 10316 866 0,'0'0'238'2,"0"0"-87"-2,0 0-35 0,0 0-49 0,213 28-30 0,-147-16-6 0,8 1 10 0,6 2 14 0,4 4 4 0,3 1 0 0,13-1-3 0,10 1-5 0,5-3-14 0,12 0-6 194,10-4-4-193,3 2-1-1,4-3-4 0,-12 1-5 0,1-5-1 1,-8-1-8-1,-1-7 5 0,10 0-1 0,5 0-1 0,3 0-11 0,10 0 0 0,-4 0 0 0,10 0 0 0,-12 0 0 0,-4 2 0 0,-10 6 0 0,-14-8 0 0,-15 0 0 0,-5 0 0 0,1 0 0 0,-1 0 0 0,12-10 0 0,-5 2 0 0,8-9 0 0,-9-1 0 0,-4-4 0 5,0-3 0 177,-3-1 0-181,3-2 0-1,-3 6 0 0,-5-3 0 0,1 2 0 0,-8-3 0 0,-1 4 0 0,2-1 0 0,-2 4 0 0,-2-1 0 0,-11 1 0 0,-1-1 0 0,-5-3 0 0,5 1 0 0,1-5 0 0,1-7 0 0,2-3 0 0,-4 3 0 0,-12-3 0 0,-7 7 0 0,-15 2 0 0,-7 4 0 1,-9 7 0-1,-16 7 0 2,-4 4 0 174,0 6 0-175,0 0 0-1,-1 0 0 0,-54 0-136 0,-13 42-98 0,27-7-96 0,-5 14-360 0</inkml:trace>
    </iact:actionData>
  </iact:action>
  <iact:action type="add" startTime="51248">
    <iact:property name="dataType"/>
    <iact:actionData xml:id="d12">
      <inkml:trace xmlns:inkml="http://www.w3.org/2003/InkML" xml:id="stk12" contextRef="#ctx0" brushRef="#br1">13243 10530 665 0,'0'0'218'2,"0"0"-94"-2,0 0-20 0,0 0-28 0,199 2-19 0,-140 15 12 0,9 0-10 0,18 0-6 0,11 0-4 175,13-6-10-175,5-2 2 0,11 2-1 0,3 3-2 0,12 3 3 0,-1 10 1 0,-1-4-6 0,2 1-4 1,-6-9-4-1,11-3 0 0,9-1-5 0,18 0 1 0,8 4-3 0,-1-2-4 0,-8 7 2 0,-5 3-5 0,-14 3 1 0,-10 1 1 0,-4-1 2 0,-6-4-5 0,5-3 3 0,5-4-8 1,2-6-4 172,-1-4-4-171,-11-5 0-2,3 0 0 0,-4 0 0 0,-1 0 0 0,-4 0 0 0,-9 0 0 1,-2 0 0-1,-5 0 0 0,-2 0 0 0,-5 0 0 0,4 0 0 0,5 0 0 0,-5 0 0 0,3 0 0 0,-11 0 0 1,0 0 0-1,-9 0 0 0,3 0 0 0,2 0 0 0,-8 3 0 0,-4 7 0 0,2-1 0 0,-4-4 0 177,2 1 0-176,2-6 0 0,10 0 0-1,5 0 0 0,6 0 0 0,6 0 0 0,-5 0 0 0,-2 0 0 0,-11 0 0 0,-5 0 0 0,1 0 0 0,-2 4 0 0,4-1 0 0,5-3 0 0,8 0 0 1,-2 2 0-1,-2 3 0 0,-15 1 0 0,-3-6 0 0,-7 0 0 27,5 0 0-26,-1 0 0-1,5 0 0 0,-2-11 0 1,3 6 0-1,-3-5 0 0,3 10 0 0,-4 0 0 169,-5 0 0-168,-7 0 0-1,1-5 0 0,0-4 0 1,1-4 0-1,4-1 0 0,-1-1 0 0,-4 2 0 0,5-2 0 0,3-7 0 0,4-9 0 0,11-8 0 0,3-6 0 0,-1 2 0 0,-6 4 0 0,-10 14 0 0,3 5 0 0,-3 8 0 0,1 5 0 0,2 1 0 0,-2-8 0 1,7 0 0 0,1 1 0 179,1-11 0-180,-3 8 0 0,-1-5 0 0,-8-6 0 0,-7-1 0 0,-8-12 0 0,-8-2 0 1,-5 0 0-1,-7 3 0 0,-14 7 0 0,-4 4 0 0,-9 9 0 0,-1 2 0 0,-5 9-6 0,-11 8-27 0,0 0-24 0,-6 8-34 0,-51 34-77 0,-4 14-77 0,31-28-123 0,17-4-687 0</inkml:trace>
    </iact:actionData>
  </iact:action>
  <iact:action type="add" startTime="57094">
    <iact:property name="dataType"/>
    <iact:actionData xml:id="d13">
      <inkml:trace xmlns:inkml="http://www.w3.org/2003/InkML" xml:id="stk13" contextRef="#ctx0" brushRef="#br1">11569 13312 435 0,'0'0'263'2,"0"0"-102"-2,0 0-42 0,0 0-3 0,0 0-8 0,0 0 3 0,0 0 13 0,0 0-24 0,136-67 15 1,-91 41-22-1,3 1-10 0,9-4-19 0,9-4-10 0,11-1-11 0,3-5-4 0,1 2-20 0,-4-1-19 0,3-1 0 0,-2-2 0 0,5 0 0 0,5 0 0 1,12-3 0 172,13 1 0-172,12 4 0 0,-1 2 0-1,-5 10 0 0,-4-1 0 0,-8 5 0 0,-4 0 0 0,0-2 0 0,1-8 0 0,8-11 0 0,1-10 0 0,3-10 0 0,-5-8 0 0,0 5 0 0,-8 2 0 0,-5 10 0 0,1 7 0 0,-7 2 0 0,-3 4 0 0,-5-3 0 0,0-2 0 0,6-7 0 0,7-5 0 170,7 3 0-170,1 3 0 1,-5 7 0-1,-5 9 0 0,-13 7 0 0,-8 5 0 0,-5 3 0 0,-5-2 0 0,-3 8 0 0,-2-1 0 0,6 0 0 0,1 0 0 0,2-3 0 0,1 1 0 0,-11 6 0 0,-5 0 0 1,-26 9 0-1,-10 1 0 0,-14 3 0 0,2 0 0 0,-5 0 0 0,0 0 0 0,4 0 0 173,-4 0 0-173,4 0 0 0,-4 0 0 1,0 0 0-1,0 0 0 0,0 0 0 1,0 0 0-1,-17 0 0 0,-42 0 0 0,-28 0 0 0,-15 0 0 0,-14 0 0 0,-1 7 0 0,-6 6 0 0,11 4 0 0,6-2 0 0,15 2 0 0,20-2 0 0,19-7 0 0,24-1 0 0,15-7 0 0,13 0 0 1,0 0 0-1,17 0 0 168,43-24 0-167,30-9 0-1,24-2 0 0,12 8 0 0,2 3 0 0,-6 11 0 0,-6-1 0 0,-16 4 0 0,-21 3 0 0,-24 4 0 0,-26 3 0 0,-16 0 0 0,-13 0 0 1,0 20 0-1,0 19 0 0,-36 13 0 0,-13 5 0 0,-6 0 0 0,3 2 0 0,4-3 0 1,9-8 0-1,8-6 0 0,12-13 0 186,12-13 0-186,7-1 0 0,0-7-54 0,26-8-58 0,31 0-65 0,8-3-44 0,-33-17-67 0,-12 1-321 0</inkml:trace>
    </iact:actionData>
  </iact:action>
  <iact:action type="add" startTime="57996">
    <iact:property name="dataType"/>
    <iact:actionData xml:id="d14">
      <inkml:trace xmlns:inkml="http://www.w3.org/2003/InkML" xml:id="stk14" contextRef="#ctx0" brushRef="#br1">16792 11128 538 0,'0'0'227'1,"0"0"-59"-1,0 0-63 1,0 0-57-1,0 0 39 3,0 0-5-3,-206 141-3 9,147-87-14-8,12-10-9 179,20-6-1-179,16-11-7-1,11-5 4 0,19 0-15 0,49-5-28 1,24-3-2-1,8-14-2 0,-6 0-1 0,-19 0-2 0,-14-31-2 0,-20-8 4 0,-17-8-4 0,-9-12-1 0,-15-10-3 0,0 2 0 0,-35 3-4 0,-26 10-45 0,-13 24-85 0,32 30-90 0,0 0-446 0</inkml:trace>
    </iact:actionData>
  </iact:action>
  <iact:action type="add" startTime="58995">
    <iact:property name="dataType"/>
    <iact:actionData xml:id="d15">
      <inkml:trace xmlns:inkml="http://www.w3.org/2003/InkML" xml:id="stk15" contextRef="#ctx0" brushRef="#br1">11075 11383 831 0,'0'0'149'2,"-220"128"-33"-2,59-15-9 0,-34 20-44 1,-16 23-16-1,1 10 18 0,15-1-24 0,24-14 4 2,32-15-9 181,38-38-4-183,30-27-14 0,34-38-12 0,37-33-5 0,54-13-1 0,74-64-7 0,69-33 7 0,64-33 0 0,39-16 0 0,10 0 0 0,-14 11 5 0,-70 39 0 0,-73 38 1 0,-69 37 0 0,-47 23-3 0,-37 11 4 0,-5 11 9 0,-67 54 20 1,-43 33-17-1,-38 31-12 0,-5 14 6 0,4-2-3 0,26-15-4 0,33-28-2 190,38-30 3-189,33-37-5-1,24-31 4 1,76-20-6-1,84-61 2 0,86-40-2 0,82-39 1 0,78-23 1 0,7-10 3 0,-46 21-5 0,-93 46-2 0,-127 53 2 0,-78 38 3 0,-69 35 4 0,-41 20 24 0,-72 61 15 0,-42 42-34 0,-13 13 10 0,10 5 4 0,14-8-6 0,24-22 4 0,26-29-2 0,46-37-12 1,32-32-5-1,36-13-3 0,111-35-1 197,72-41-2-196,69-25 1-1,38-18-4 0,6 4 1 0,-46 23 3 0,-85 33 1 1,-80 27 1-1,-73 30-1 0,-32 2 3 0,-16 28 0 0,-61 42 1 0,-35 34-4 0,-28 20 1 0,-7 11 0 0,4 5 3 0,15 1 0 0,28-17 1 0,32-33 0 0,26-31-3 0,39-37-3 0,19-23 0 0,100-19-3 0,62-55-1 0,70-32 1 0,26-19 2 1,-9-12 1 1,-41 10 1 192,-74 35 2-194,-67 38-3 0,-71 51 1 0,-36 15-1 0,-90 70 0 1,-70 36-1-1,-54 21-1 0,-16 4 2 0,1-5 1 0,40-20 2 0,46-24 3 0,55-36 7 0,50-27-3 0,62-31-2 0,48-22-6 0,129-65 0 0,97-36-4 0,78-27 1 0,42-13 1 0,-26 5 2 0,-70 24-2 0,-106 41-4 1,-96 46 0-1,-67 40 4 0,-29 16 2 0,-72 73 3 182,-56 44-4-181,-53 34 2-1,-25 3 0 0,10-8-3 0,22-19 0 0,38-33 0 0,48-34 3 0,40-34 0 0,48-32 0 0,65-3-3 0,86-42-2 0,75-29 1 0,55-24 2 0,37-30-2 0,15-18-8 0,-39 1-12 2,-69 20 8 0,-85 50 3-2,-83 41 10 0,-57 31 1 0,-36 28-1 0,-69 56 1 0,-35 23-1 0,-7 1 2 0,23-9 2 8,28-28 1 174,41-31 0-181,33-23-3-1,22-17 0 0,29 0-2 0,74-52-2 0,46-21 1 0,51-25-3 0,22-12 3 0,0-8-3 0,-13 0 2 0,-35 9 2 0,-44 17-1 0,-46 28 3 0,-40 27-2 1,-28 17 0-1,-16 20 0 0,-10 0-4 0,-51 47 4 0,-28 27 3 0,-11 20 2 0,9-3-3 0,10-4-2 0,20-11 1 0,9-17-1 202,24-12 0-202,12-22 0 0,12-11-1 0,4-11-2 0,0-3-25 1,24 0-58-1,36-10-48 0,24-39-102 0,-43 21-77 1,-1 3-604-1</inkml:trace>
    </iact:actionData>
  </iact:action>
  <iact:action type="add" startTime="61305">
    <iact:property name="dataType"/>
    <iact:actionData xml:id="d16">
      <inkml:trace xmlns:inkml="http://www.w3.org/2003/InkML" xml:id="stk16" contextRef="#ctx0" brushRef="#br1">20419 13182 595 0,'0'0'259'2,"0"0"-127"-2,0 0-52 0,0 0-38 0,0 0-9 0,0 0 34 0,0 0 26 0,172-82 9 0,-104 41-15 161,0-2-13-160,-4 2-14-1,6-2-7 0,4 1-11 0,5-2-2 0,5-1 0 0,8-6-2 0,3 1-4 0,2-4 0 0,1 3-4 0,-4 1 1 0,0 1-4 0,-1 5 0 0,1-1-6 1,6 2-15-1,0-4-6 0,1-4 0 0,8-5 0 0,-4 0 0 0,-1-2 0 0,-3 4 0 0,2 3 0 169,3 3 0-167,-10 3 0-2,1 3 0 0,3-2 0 0,0 2 0 0,4-1 0 0,5 0 0 0,-5 4 0 0,1 2 0 0,-8 6 0 0,0 0 0 0,-10 6 0 0,-3 1 0 0,-9-2 0 0,4-3 0 0,-2 5 0 0,10-2 0 0,8-5 0 1,-1 1 0-1,-5-1 0 0,-5 0 0 0,-9 4 0 0,-10 3 0 167,-9-1 0-166,-9 3 0-1,0-3 0 0,-8 3 0 0,2-2 0 0,-2 1 0 0,-3 8 0 0,-3-5 0 0,-1 3 0 0,-9 5 0 0,-7 0 0 0,-7 7 0 0,-6 2 0 0,-3 1 0 0,0 2 0 0,0-3 0 1,0 3 0-1,-19 0 0 1,-39 0 0-1,-22 0 0 0,-24 25 0 0,-13 4 0 0,-21 6 0 177,-4 8 0-177,10 0 0 0,10-5 0 0,31-4 0 0,26-12 0 0,25-7 0 0,24-8 0 0,16-4 0 0,0-3 0 0,43 0 0 0,30-8 0 0,35-11 0 0,6 2 0 0,12 6 0 0,2-1 0 1,-17-5 0-1,-12-1 0 0,-28-2 0 0,-17 3 0 0,-24 2 0 0,-11 7 0 0,-12 2 0 0,-7 3 0 2,0 3 0 168,0 0 0-170,-3 32 0 0,-21 15 0 0,-8 5 0 0,9-8 0 0,5-7 0 0,7-12 0 1,2-12 0-1,6-1 0 0,3-7 0 0,0 5-64 0,0-3-44 1,0 3-52-1,13-7-55 1,-3-3-62-1,11 0-349 0</inkml:trace>
    </iact:actionData>
  </iact:action>
  <iact:action type="add" startTime="62390">
    <iact:property name="dataType"/>
    <iact:actionData xml:id="d17">
      <inkml:trace xmlns:inkml="http://www.w3.org/2003/InkML" xml:id="stk17" contextRef="#ctx0" brushRef="#br1">25888 10487 499 0,'0'0'273'1,"0"0"-152"-1,0 0-46 0,0 0-7 0,0 0 20 0,-180 9-20 0,109 42 2 0,4 7 7 0,8-1-17 0,18 0-9 0,18 5 0 1,21-8 6-1,2 6-7 0,18-7-16 172,46-8-19-172,11-11-4 0,11-12 6 0,6-13-7 1,-8-9-1-1,-8 0-1 0,-11-37-4 0,-19-14-2 0,-17-10-2 0,-27-3-3 0,-2-10-3 0,-28 5-25 0,-41-2-66 0,-18 9-52 1,43 50-105-1,7 12-399 0</inkml:trace>
    </iact:actionData>
  </iact:action>
  <iact:action type="add" startTime="63172">
    <iact:property name="dataType"/>
    <iact:actionData xml:id="d18">
      <inkml:trace xmlns:inkml="http://www.w3.org/2003/InkML" xml:id="stk18" contextRef="#ctx0" brushRef="#br1">19241 11629 502 0,'0'0'257'1,"0"0"-172"-1,0 0-2 169,-194 89-10-168,83-15-22-1,-21 10-2 0,-6 8-13 0,-3 8 8 0,17-3-9 0,19-3 5 0,18-13-8 0,22-26-10 0,33-21-10 0,32-19-6 0,12-15-3 0,85-12 0 0,52-42-1 0,47-18 3 0,24-15 5 0,-5 2 22 0,-11 12 17 0,-40 14-6 0,-39 22-2 0,-44 15-18 0,-46 12-15 0,-22 10 5 164,-13 0-2-163,-3 8 8-1,-51 42 43 0,-37 29-44 0,-27 13-10 0,1 5-2 0,1 4-3 0,22-15 0 0,23-16 3 0,24-21-2 0,32-30-3 0,15-19-1 0,62-3-2 0,67-47 1 1,65-18 1-1,58-17 3 0,50-7 1 0,27-4-2 0,-15 7-2 0,-50 15 11 0,-90 27 4 0,-77 18-7 9,-62 19-5 151,-35 10 0-160,-25 19 18 0,-67 43 22 0,-40 36-32 0,-38 23 3 0,-18 16 4 0,-5 10-8 0,12-4 3 0,20-10-2 0,41-27-2 0,38-32-3 0,39-33-3 0,43-34-1 0,24-7-2 1,107-54-7-1,79-36 6 1,73-30 1-1,37-24-2 0,8-21 0 0,-34-10 2 0,-56 3 4 1,-60 23-2 173,-65 40-2-174,-49 45 1 0,-34 30-2 0,-24 27 1 0,-6 7 0 0,-67 42 1 1,-33 49 0-1,-34 35 1 0,-20 27 6 0,-6 9 4 0,7-7 0 0,25-24 0 0,38-29-8 0,40-41-2 0,29-33 0 0,21-28-2 0,87-15-2 0,60-56-7 0,60-34 9 0,42-25 3 0,28-26-1 0,12-27 2 0,-15-4-4 166,-44 17-8-166,-75 44 5 0,-66 53 2 0,-52 36 0 1,-37 37 1-1,-37 20 1 0,-66 75 6 0,-44 48-3 0,-14 43 5 1,-10 10 3-1,2-3 5 0,8-17 4 0,32-29-3 0,33-35-11 0,38-41-7 0,32-41 2 0,26-30-2 0,61 0 0 1,75-60-8-1,58-32 8 0,54-26 0 0,29-29-7 0,32-32 2 171,8-15 2-169,-46 4 1-2,-69 40-1 1,-80 57 1-1,-67 55 1 0,-45 31 1 0,-10 7 0 0,-38 45 3 0,-41 40 0 0,-21 26-3 0,-5 17 3 0,-5 1-1 0,3-6 2 0,7-11-1 1,10-24 0-1,23-17-2 0,27-33-1 0,22-21 0 0,18-17-1 0,18 0-1 0,74-52-14 0,40-25 15 0,42-18 0 174,18-21 0-174,21-18 0 0,-6-13 1 0,-26 13-3 0,-50 32 3 0,-63 46-6 0,-41 39 1 0,-27 17 3 0,-27 54 2 0,-54 47 0 0,-31 37-1 0,-35 16 0 0,-16 3 1 0,-1-11-2 0,10-25 2 1,34-28 0-1,45-31 0 0,34-30 0 0,37-27 1 0,9-5-1 0,90-31-11 0,51-34 7 0,35-19 3 3,27-17 1 22,16-15-2-25,1-7-5 0,-25 5-2 178,-54 30-19-177,-66 39 11-1,-63 49 9 0,-17 27 8 0,-69 79 2 0,-49 42 0 1,-29 11-2-1,-6-9 2 0,16-27-2 0,29-34 0 0,40-29 0 0,35-29 0 0,33-26 0 0,4-5-1 0,77-39-5 0,43-35 6 0,32-22 0 0,23-12 4 0,8-19-4 0,0-11-8 0,-16 6 5 0,-31 17-3 0,-43 34 4 0,-45 36-1 175,-37 31 0-175,-15 14 0 0,-30 34 3 1,-47 50 0-1,-16 28-1 0,-3 11 0 0,8-2-14 1,7-14-29-1,10-27-44 0,11-18-42 0,7-32-74 0,45-30-88 1,3 0-574-1</inkml:trace>
    </iact:actionData>
  </iact:action>
  <iact:action type="add" startTime="67487">
    <iact:property name="dataType"/>
    <iact:actionData xml:id="d19">
      <inkml:trace xmlns:inkml="http://www.w3.org/2003/InkML" xml:id="stk19" contextRef="#ctx0" brushRef="#br1">3785 13241 888 0,'0'0'231'1,"0"0"-101"-1,0 0-17 0,0 0-77 0,0 0-8 0,0 0 15 0,0 0 16 0,64-8-12 0,-28-6 6 0,-4-3-2 1,7 0-14 170,-1-4 1-171,5-5-7 0,7-2-3 0,0 0-6 0,10-6-3 0,1-3-2 0,2 1-2 1,7-2-3-1,-2 3 6 0,2-1 0 0,1 1-4 0,-6 5-2 0,2-6-2 0,-9 4-1 0,-2-1-2 0,-1-1-2 0,0 6-1 0,-4-1 3 0,0 7-2 0,1 0 0 0,-4-3 3 0,5 5-6 0,-2-4 5 4,3 3-1 159,2-2-1-163,4-7-1 0,-1-2-1 0,2-5-3 0,4 1 0 0,-5 0 0 1,-4 1 0-1,5 4 0 1,-4 0 0-1,-4 5 0 0,13-6 0 0,-6 7 0 0,4-4 0 0,-3 4 0 1,3 0 0-1,-8 0 0 0,-5 2 0 0,3 0 0 0,-2 2 0 0,0-6 0 0,-3 3 0 0,2-4 0 170,1 2 0-170,-1-4 0 0,3-2 0 0,5 0 0 0,-1-6 0 1,2 1 0-1,3 1 0 0,-2 3 0 0,-4 4 0 1,-6 4 0-1,-5 5 0 0,-3-2 0 0,-2 2 0 0,0-2 0 0,-2 2 0 0,-3 3 0 0,-4 3 0 0,-8 4 0 0,0-3 0 0,-10 5 0 0,-4 5 0 0,-5 0 0 0,-2 3 0 155,-3 0 0-153,0 0 0-2,0 0 0 0,0 0 0 0,0 0 0 0,-44 0 0 0,-24 0 0 0,-20 0 0 0,-11 6 0 0,-4 15 0 0,3-1 0 0,16 1 0 0,16-5 0 0,23 0-8 0,20-12-2 0,15 0 5 0,10-4-3 0,0 0 2 0,0 0 2 0,0 0 0 1,31 0 0 163,29-15 4-164,17-2 2 0,19 0-1 0,1 2-1 0,-1 0 0 0,-15 3 0 0,-13 4-2 0,-11 2 2 0,-10 0 1 0,-13 4 1 0,-11-1-2 0,-7 3 0 0,-12 0 4 0,-1 0-4 0,-3 0 3 0,0 3 0 0,0 31 1 1,-10 8-4-1,-13-5 2 0,4-9-2 0,4-9 0 0,2-8-1 168,6-5-2-167,6-3-12-1,-4-3-54 0,5 0-49 0,0 0-45 0,6-17-1 0,10 0-151 0,7 4-390 0</inkml:trace>
    </iact:actionData>
  </iact:action>
  <iact:action type="add" startTime="68701">
    <iact:property name="dataType"/>
    <iact:actionData xml:id="d20">
      <inkml:trace xmlns:inkml="http://www.w3.org/2003/InkML" xml:id="stk20" contextRef="#ctx0" brushRef="#br1">8131 10693 564 0,'0'0'304'2,"0"0"-157"-2,0 0-37 0,0 0-31 0,0 0-32 0,0 0-14 0,113-28 8 0,-80 5-1 0,1-8-4 0,2 1-15 0,-9-4-7 0,2-6-8 0,-4 1-1 1,-5 0-4 172,-7 8 0-173,0 11-1 0,-5 5 1 0,-8 13 0 0,3-2-1 0,-3 4 2 0,0 0 1 0,0 0 9 0,0 12 23 0,0 33 9 1,0 17-39-1,0 14 4 0,4 7 6 0,5 1 1 0,-4-3 7 0,4 1-4 0,-6-1 2 0,0-8-10 0,-3-6 0 0,0-10-11 0,0-16 4 0,0-4-3 1,0-9 1 1,0-12-2 178,0-2 6-173,3-10-4-7,-3 2-1 0,0-6-1 0,0 0-1 0,0 3 1 0,0-3-6 0,0 4 1 0,-32 0 5 0,-13-4-2 0,-7 2 1 0,1-2-4 0,-3 0 3 0,7 0-5 0,10 4 3 0,13-4 0 0,11 3 4 0,7-3 1 0,6 0 1 0,0 0-1 0,0 0-1 0,0 0 0 0,0 0-2 1,0 0 2-1,0 0 10 180,33 0 17-180,24 0 7 0,24-15 9 0,16-2 9 0,7 0-4 0,9-3-8 0,-5 7-10 0,-20 1 2 0,-20 7-16 0,-27 3 2 0,-24 2-6 0,-14 0-1 0,-3 0-11 0,0 0 0 0,0 0-6 0,-4 0-36 1,-40 0-81-1,-28 13-83 0,31-5-4 0,1 3-139 0</inkml:trace>
    </iact:actionData>
  </iact:action>
  <iact:action type="add" startTime="70520">
    <iact:property name="dataType"/>
    <iact:actionData xml:id="d21">
      <inkml:trace xmlns:inkml="http://www.w3.org/2003/InkML" xml:id="stk21" contextRef="#ctx0" brushRef="#br1">28856 12975 309 0,'0'0'454'182,"0"0"-271"-182,0 0-42 0,0 0-9 0,0 0-30 0,0 0-23 0,194-122-17 0,-143 87-7 0,3 1 6 0,8-3-9 0,12 1-2 1,13-7-9-1,10-4 5 0,3-2-5 0,10 2-4 1,1-7-1-1,6-2-7 0,5 1-5 0,4-2-2 0,9 3-2 0,1 4-6 1,9 0-1-1,1 2-2 0,5 3-1 0,0 1-2 0,-1-3 1 180,-9 8-3-179,-6 2-6-1,-6 1 0 0,-2 2 0 0,-5 3 0 0,7-7 0 0,-8-2 0 0,-4-5 0 0,-5-5 0 0,-8-1 0 0,0 0 0 0,-12 3 0 1,-8 3 0-1,-12 13 0 0,-15 2 0 0,-15 11 0 0,0-1 0 0,-13 7 0 0,-5 1 0 0,-6 4 0 0,-8 4 0 0,-6 4 0 0,-4 0 0 0,0 0 0 185,0 0 0-184,0 0 0-1,0 0 0 0,0 0 0 0,0 0-3 1,-29 0-10-1,-26 0-1 0,-22 0-1 0,-17 0 14 0,-4 0 0 0,-7 0 0 0,1 0 0 0,13 0-1 0,-2 4-1 0,9 1 0 0,20 0-3 0,10-1-3 0,21-2 4 0,18 5-3 0,10-3 1 0,5 6 3 0,0-7 0 0,0-3-3 1,53 0 0-1,31 0-8 178,21 0 14-177,18 0 1-1,7 0-3 0,-2 0 3 0,-11 0 2 0,-21 0-2 0,-19 0 8 0,-18 0 0 0,-14 0-1 0,-9 0-1 0,-15 0 1 0,-10 0 3 0,1 0 3 0,-12 0 2 0,0 0-5 0,0 5 6 0,0-2 1 1,0 11-3-1,-3 13-14 0,-20 5 0 0,3 1 0 0,-2-2 0 0,-3-9 0 0,5 6-23 180,-8-3-37-180,5-1-31 0,10 1-61 0,13-3-64 1,0-19-62-1,0-3-253 0</inkml:trace>
    </iact:actionData>
  </iact:action>
  <iact:action type="add" startTime="71660">
    <iact:property name="dataType"/>
    <iact:actionData xml:id="d22">
      <inkml:trace xmlns:inkml="http://www.w3.org/2003/InkML" xml:id="stk22" contextRef="#ctx0" brushRef="#br1">33167 10384 433 0,'0'0'444'3,"0"0"-291"-3,0 0-5 0,0 0-67 0,0 0-37 0,0 0-7 0,0 0-11 0,154-28-2 0,-105-12-5 0,5-10-6 1,-2-6-6-1,0-12-3 0,0-9-1 0,-10 3-3 0,-3 2 0 0,-18 22 0 0,-7 16 0 0,-8 21 0 1,-6 7 0 1,0 1 0 173,0 5 0-174,0 0 1-1,0 0 1 0,0 24 5 0,0 38 6 0,-9 20 12 0,5 7-19 0,4 10 6 0,0 0 14 0,0-4 2 0,0-8 23 0,0-14-26 0,0-11-7 0,0-14-13 0,-3-17 5 0,-4-4-5 0,1-6-5 0,-3-4 7 0,-7 5-4 0,-7 0-3 1,-7-2-4-1,-9 2 1 0,-5-7 1 202,-4-5-5-202,-4-1-4 0,7-2-5 0,2-5 2 0,6 4-1 0,17-1 3 0,7-3 2 0,10 2 3 1,3-4 2 0,0 0 5-1,0 0 0 0,0 0 2 0,0 0 0 0,0 0 3 0,16 0 8 1,25 0 16-1,15 0 19 0,21-4 3 0,14-3 3 0,9-8-9 0,11 3 2 0,-11 2-12 0,-16 2-13 0,-22 2-8 0,-24 3-2 0,-22 3-2 0,-13 0 1 0,-3 0-9 10,0 0-2 186,0 0-6-196,0 0-36 0,-19 0-64 0,-15 0-63 0,16 3-68 0,0 4-240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35:50.821"/>
    </inkml:context>
    <inkml:brush xml:id="br0">
      <inkml:brushProperty name="width" value="0.05292" units="cm"/>
      <inkml:brushProperty name="height" value="0.05292" units="cm"/>
      <inkml:brushProperty name="color" value="#FF0000"/>
    </inkml:brush>
  </inkml:definitions>
  <iact:action type="add" startTime="2756">
    <iact:property name="dataType"/>
    <iact:actionData xml:id="d0">
      <inkml:trace xmlns:inkml="http://www.w3.org/2003/InkML" xml:id="stk0" contextRef="#ctx0" brushRef="#br0">19428 4314 548 0,'0'0'269'12,"0"0"-122"-11,0 0-18 8,0 0-43-2,0 0-24-1,0 0 26 2,90-10-21 0,-30 9-9 0,8-5-16-2,13-4 0 2,8 5-2 0,-5 0-7 0,0-3-6 0,-3 1-6-1,-1-1-4 0,-1 0-7 1,-5-1 0 0,-3 4-2 0,-1-5 2-2,-11 1-2 3,-8-4 6-2,-10 3-4-1,-17 7-5 3,-11 1 5-2,-10 2-1-1,-3 0 1 2,0 0-3 0,0 0-6 0,-30 0-1-2,-27 0 0 2,-21 0 1 0,-18 5 0 0,-5 9 1 0,-9 4 2 1,-5-3 4-4,-8-3-4 3,-6-4 0 0,0-3-4-2,3 2 1 2,4 1-1 0,13-6-2 1,9 6 0-4,7-1 0 4,14-2 2-2,9 3-3 0,19 1 2 0,15-4 1 1,16 2 0 0,11-4 1 0,5-1-1-2,4-2 1 2,0 3-1 0,9-1 0 0,46 1 0-1,21 0 1 1,14 1-1 0,15-4 2-2,11 0-1 1,11 0-1 1,7 0 3 0,-3 0-2-1,-6 0 1 0,-12 0-2 2,-16 0 0-2,-14 0-1 0,-15-10 1 0,-16 3 6 1,-14 0 5 0,-18 4 1 0,-10 3-1-2,-7 0-5 2,-3 0-4 0,-13 0-2 0,-43 0 0-1,-21 0 0 0,-12 0 1 3,-8 0 0-4,5 15 2 0,-8 4-2 2,0 11-1 0,-2 2-11 0,-1 13-48-2,6 9-96 3,70-32-145-2,-1 7-266-1</inkml:trace>
    </iact:actionData>
  </iact:action>
  <iact:action type="add" startTime="4089">
    <iact:property name="dataType"/>
    <iact:actionData xml:id="d1">
      <inkml:trace xmlns:inkml="http://www.w3.org/2003/InkML" xml:id="stk1" contextRef="#ctx0" brushRef="#br0">19273 4338 328 0,'0'0'190'9,"0"0"-66"-2,0 0 8-1,-65 161-39 2,17-102-22 0,-4 2-24 0,-9 7 1-2,-10 5-1 2,-6 3-5 0,-18 5 11-2,-7-2-13 2,-6-6-14 2,-16-7-1-4,-6-11-8 1,-14-13-7 0,-12-8-2 3,-5-12 5-4,-13-10 0 2,-17-4 3-2,-17-5 0 2,-22 3-2 0,-12-3 8 0,-9 2-5-2,-3 1 2 2,1 1-3 1,-2 3-1-2,-9-3-5 0,-12 3 4 0,-38 0 16 1,-31-3 7 0,-39-2-24-2,-19 0 2 2,1-2-5 0,15 6-4 1,9 6-1-4,-3 6 1 4,-11 7 1-2,-14 5-2 3,9 4 0-6,17-6-1 4,20-5 5 0,3-3 4 0,5-4-6-2,-3 5 2 2,5 6-8 1,30 11-1-2,46 16-2 0,41 21 1 0,48 16 2 1,40 12 1 0,25 7-2-2,23 1 1 3,17-3 2-2,17-14-2 1,18-18 0-2,13-17 0 3,16-15-1-2,4 1 1 3,4 9 0-6,3 1 0 4,-2 8 0 0,1 4 0 0,-5-2-1-2,-4-4-1 4,1 3 1-1,-13 2 0-2,0 8 0-2,-6 2-1 2,-4-8 1 1,5-16 0 0,1-9-3-2,-6-11 2 3,5 5 0-2,1 9-1 1,6 1 2-2,2 8 1 3,5 16 0-1,2-4 0 1,-4 1 1-4,0 1-1 2,-6-6 11 1,1-9 7 0,0-2-16-1,4-11-1 0,2-4 1 2,3-4-1-2,-3-2-2 0,3 1 1 0,3 3 3 2,1-1 6-2,-1 2-3-1,-3 6 2 2,-1-5-6 0,-2-5-1 1,3-4-1-4,8-7-1 4,-3-5 1-2,8-5 0 2,-2 0 2-4,0-5-3 3,2-1 3 0,2-3 0-2,-3-5-3 2,-1 4 0 0,5-4 0 1,0 0 0-4,0 0-2 4,0-21-1-2,0-38-4 1,0-20 7-2,0-5 0 2,-10 3 0 1,-3 11 0-2,-7 11 0 1,2 8-3-2,2 6 1 3,2 12 2-2,2 9-2-1,8 11 2 4,4 8 0-4,-7 5-1 3,4 0-4-3,-3 8 5 3,-3 46 4-3,-2 21-1 3,-2 15 1-3,1 3-2 3,3-5 3-3,-1-6-2 2,6-11 13 0,4-14 8-2,0-18 10 2,0-11 6 0,0-7-4-1,14-8 14 0,23-5-12 2,15-8-13-2,13 0-3 2,15 0-22-4,13-38 0 3,2-16 0 0,-2-8 0 0,-12 0 0-1,-14 6 0 0,-27 13 0 3,-13 15 0-4,-13 7 0 1,-5 8 0 0,11 7 0 1,13 6-167 0,-18 0-126-1,21 6 190 1</inkml:trace>
    </iact:actionData>
  </iact:action>
  <iact:action type="add" startTime="6069">
    <iact:property name="dataType"/>
    <iact:actionData xml:id="d2">
      <inkml:trace xmlns:inkml="http://www.w3.org/2003/InkML" xml:id="stk2" contextRef="#ctx0" brushRef="#br0">24054 4378 70 0,'0'0'588'10,"0"0"-368"-3,0 0-41-1,183-96-23 1,-85 83-4 1,22 4-51 0,14 3-25-2,-7-2-11 2,-3 2-12 0,-16-5-29 0,-28 4-9-2,-23 0 4 3,-21 1-2-2,-23 6-2-1,-10 0 1 2,-3-4-4 0,-35 4-8 0,-49 0-4-2,-38 0 0 2,-27 0 2 2,-15 0-1-3,-8 13 4-2,-2 1-5 7,14 0-4-8,17-3 1 4,25-2 1 0,34-6-3-1,31 2 3 0,26 0 1 1,14-2 0 0,13 6-1-2,0-1 2 3,9 3 4 0,52 3-3-2,26-2 1-2,26 0 0 3,15-5-1 0,9-1 0-1,-6-4 0 2,-18 2 2-1,-28-3-2 0,-25-1 3 0,-24 0-2-1,-19 0 1 0,-9 0-2 2,-8 0-1-4,0 0 0 1,0 0-4 2,-5 0-3 0,-31-5 6 0,-15 5-2-2,-5 0-38 3,28 0-135-2,-2 0-112 3</inkml:trace>
    </iact:actionData>
  </iact:action>
  <iact:action type="add" startTime="7045">
    <iact:property name="dataType"/>
    <iact:actionData xml:id="d3">
      <inkml:trace xmlns:inkml="http://www.w3.org/2003/InkML" xml:id="stk3" contextRef="#ctx0" brushRef="#br0">24131 4395 606 0,'0'0'200'6,"0"0"-65"3,0 0-4-2,-21 174-79 2,-37-103 4-4,-17 10-13 3,-19 10 0 0,-18 8-4 0,-11 9-7-2,-13-7-11 2,-9-5-4 0,-4-15-2-2,-12-11-8 3,3-8 0 1,-10-6-2-5,-12 6 2 5,-10 9 2-2,-15 11 4-1,-12 12 3 0,-18 7 3 2,-5-2-4-3,-18-12 0 3,-13-11-4-3,-2-17-7 4,-7-5-2-6,-14 0 2 2,-18-5 1 2,-18 1 5 0,-28-7-1-1,1-7-5 0,6-11-4 2,14-1-1-2,12-3 1 1,3 5 4-2,-5 13-3 2,-8 12 5 0,-6 13-3-2,19 12-3 2,14 3 0 1,22 0 0-2,21-3 3-1,-3-9-2 6,-11-8 0-8,-15-14 2 2,-20-11 0 2,-5-6-3 0,3-8 0 0,10 3 0-1,25 7 2 0,17 9-2 1,10 6 3 0,24 9-2-2,11-1 3 3,16 3-4-2,24-7-1 1,24-4-2 0,19-8 2-2,32-10 0 3,24 0 1-2,31 0 0 1,14-3 1-2,10 2 0 3,14-4 0-2,1-5 0-1,4-5 0 2,1-12 0 0,5 0-1 0,-4 0 0 0,-7 0-3-2,-3 0-6 2,0 0 6 1,-2 0 2-4,3 0-2 4,-2 0 1-2,1 24 2 1,-2 14 6 0,0-1-3-1,0 3 2 0,2-5-2 2,1-4 0-1,0-1-3-2,1 7 0 3,-4 7 2-2,-9 20-2 4,-1 1 3-8,-3 13 0 4,-1 0 0 1,2-3 5 0,-2-5-1-1,4-16-4 1,11-17 0 0,2-18-3-1,7-4 1 0,6-4-1 0,0-5 1 1,0-4 1 0,0 1 0-2,0 0 3 2,0 0 0 0,0-1-5 0,0-2-1-2,0 0-1 3,0-32-2-2,0-30-3 2,0-18 7-4,0-7 1 3,3 8-1 0,-3 7 0 1,0 12 0-3,0 16 0 1,0 2-1 2,0 10-1-1,-8 4-3-2,5 11-3 1,3 13 3 1,0-3 4-2,0 7 1 2,0 14 2 1,-2 43 3-2,2 18 7 0,-3 13-7 1,-1 1 9 0,1-5 11-1,0-2-1-1,-3-9 8 2,2-11-6 0,4-10 3 1,0-20-4-4,0-3 3 4,0-13-2-2,13-10 0 2,31-6 10-4,17 0-19 4,2-14 1-2,7-25 3 1,-3-9 0-1,-8-3-3 1,-2-3 2-1,-5 1-5 2,-9 9-11-3,-5 9-4 3,-18 13 0-2,-8 13 0 0,-12 8 0-1,0 1 0 2,0 0-18 0,0 13-103 0,0 29-96-2,0-16-137 3,0 4-580-2</inkml:trace>
    </iact:actionData>
  </iact:action>
  <iact:action type="add" startTime="15274">
    <iact:property name="dataType"/>
    <iact:actionData xml:id="d4">
      <inkml:trace xmlns:inkml="http://www.w3.org/2003/InkML" xml:id="stk4" contextRef="#ctx0" brushRef="#br0">3166 15967 463 0,'0'0'210'9,"0"0"-42"-5,0 0 6 4,0 0-27 0,0 0-40-2,0 0-4 2,-59-36-26 1,-2 36 0-2,-12 0 0-1,-15 19-13 2,-22 3-13 0,-18 5-6 0,-11-2-11-2,1-5 0 2,2-3-7 0,0 3-8 0,-3-13-3 1,-2 5-5 0,1-4 3-4,15 2-8 5,7 2 7-5,13 3-4 3,13 2 4 0,4 0-4-1,7-1-3 0,1 1-2 0,9-6-2 2,0 3 0-2,9 0-2 1,-4 3 4-1,7-4-3 3,2 4 1-4,1-2-1 0,5-3 2 3,11-7-3-2,9-3 1 1,8-2-1-2,16 0 0 1,4 0-1 0,3 0 1 2,-6 0 0-4,3 0-1 3,2 0 1 0,-2 4-1 0,0-4 0-2,-2 2 0 2,3-2 0 1,-4 4 1-2,6-4 0-1,0 0-1 2,0 0 2 0,0 0-1 0,0 8 1-2,-5-8 0 2,1 8 0 0,-5 1-1 0,5 5 2-2,-2-6-2 3,-4 10 1-2,7-5-1 2,-4 15 1-3,3 4-1 1,-1 1 1 2,1 3 0-2,1-2 0 0,2 2 1 0,1 6-1 2,0 4-1 71,0 4 0-80,0-1 1 0,-6-2-1 0,6-8 0 1,-6-7-2-1,5 1 3 1,1 3-2-1,-3-2 2 0,3 9 1 0,0 2-2 0,0 2 0 7,0 4 0 2,0-1 0-4,0-8 0 3,0 2 0 2,0-4 0-3,0 2 0 0,0 4 0 0,0 1 0 1,0 6 1-1,10 10-1 0,0 4 0 0,6 2 0 1,-3 5 0 1,-1-3 0-4,3 2-1 3,-2 11 1 0,-2-3-1 0,-1-3 0-2,-7-6-4 4,0-16-5-4,-3-6 0 3,1 0-2-4,6-1 11 3,-2-5-1 0,-4-7 3 0,2-5-1-1,-3-4 2 0,0-4-2 2,4-1 0-2,-4-9 0-1,0-2 1 2,0-7-1 0,0 3-3 0,0 4 3-2,0 8-1 2,0-3 1 0,0 7 3 0,0 6-3-2,0 0 0 4,0 0 0-4,0-8 0 3,0-2-1-4,0-13 1 3,-4-7-1 0,4 0 1 0,0 0-5-2,0 0 3 2,0 0-4 1,0 0 3-2,0 0 3 0,0 0-1 0,0 0 3 1,0 0-2 0,0 0 0-2,0 0 2 2,0 0-2 0,0 0 4 0,0 0-1-2,0 0 4 3,0 0-3-2,0 0 4 2,12 0 2-4,24 7 1 3,7 5-6 0,7-12-5 0,2 5 0-1,19-5 1 0,3 0 0 2,7 0 4-2,3 0-1 0,0 0 3 0,9 0 7 1,-2-11 0 0,13-2-14-2,10-11 0 2,6-4 0 0,13-2 0 0,3-1 0-2,-1 5 0 3,-1 9 0-2,-11 3 0 3,-4 9 0-6,-12 5 0 4,5-5 0 0,-11-4 0 0,-4 3 0-2,-10 1 0 2,-7-7 0 2,-9-1 0-4,0-6 0 0,6 6 0 2,0 2 0 0,7 3 0 0,-2 8 0-2,-5 0 0 2,4 0 0 0,-4 0 0 0,0 0 0-2,-3 0 0 4,0 0 0-4,-8 0 0 3,4 2 0-4,-3 4 0 3,4 11 0 0,8-3 0 0,-3 6 0-1,-4-3 0 1,-8-4 0 0,-18-1 0 0,-2-7 0-2,-1-5 0 1,1 0 0 2,4 7 0-2,8-7 0 16,8 0 0-23,6 7 0 0,6-1 0 8,-2 9 0-3,0-5 0 4,3 6 0-2,-10-1 0 2,7-9 0-4,-8 8 0 4,1-9 0-2,3 2 0 1,-2-2 0-1,13-2 0 0,7 2 0 2,1 7 0-4,8-7 0 3,-4 0 0 0,1-5 0 0,12 0 0 0,-6 0 0-2,-2 0 0 2,-8 0 0 0,-1 0 0 1,-1-5 0-4,0 0 0 4,8 5 0-2,-2 0 0 2,2 0 0-4,-3 0 0 3,2 0 0 1,-10 0 0-2,-4 0 0-1,-6 0 0 3,-10 0 0-1,-5 0 0-1,-7 0 0-1,-5 5 0 2,-4 0 0 0,-5 5 0 0,-10-5 0-2,-12-5 0 2,4 0 0 0,-14 0 0-1,0 0 0 0,-4 0 0 2,-3 0 0-2,0 0 0 2,3 0 0-4,-3 0 0 3,0 0 0 0,0 0 0 2,0 0 0-4,0 0 0 0,0 0 0 3,3 0 0-2,7 0 0 0,4 0 0 0,7-5 0 1,-5-10 0 0,2 4 0-2,0 0 0 2,5-4 0 0,-3 2 0 0,5-4 0-2,1 3 0 3,-6 2 0-2,4-2 0 2,-11 9 0-3,-3 5 0 1,-6 0 0 1,-1-6 0 0,4 0 0-1,-4-13 0 0,0-18 0 2,-3-27 0-2,0-29 0-1,0-34 0 2,-10-21 0 0,-13-30 0-1,-11-14 0 0,4-8 0 1,1 0 0 0,-2 10 0 13,4 22 0-19,-1 10 0-2,-3 18 0 7,-4 12 0 2,1 17 0-4,-5 11 0 3,6 4-4 0,2 3-2 0,-5-1-1-1,7-2 0 0,2 14 1 1,6 18 1 0,10 15 1-1,8 21 1 0,-4 6 0 1,7 13 2 1,-3 4-1-4,-4 5 0 4,7 0 0-2,-3 0 1 1,3 0-1-2,-3-5 1 3,-7 2 1-2,-6-9-2-1,-9-1 2 2,-8-3 0 0,-11-4-1 0,4 0 0 0,-4 3 0 0,-2-4 1-1,-1 4-1 1,-1 10 1 0,-7 0 0-2,-1 7-1 2,-5 0 1-1,-10 0 0 1,-10 0 1-2,-8 0-1 2,-2 7 1 0,-3 12 0 0,1-6 0-2,-7 0 0 3,4-3 0-2,-4 2 0 2,0-2 5-4,3 5-4 3,0-6 0 0,0-1 1 0,7 1 2-1,-4-4-2 0,-2-5-1 1,-2 0 4 0,-8 0-3-1,-7 0 1 0,-3 0 1 1,7 0 1 0,8 0-2-2,14 0-3 2,3 0 3 0,10 10-4 0,1 5 0-2,-1 0 0 4,0-2 0-4,-2-2 0 3,-6-5 0-4,3-4 0 3,-1-2 0 0,3 0 0 1,10 0 0-3,-1 0 0 1,3 0 0 1,7 0 0 0,-6 0 0 0,5 0 0-1,1 4 0 1,-9 12 0 0,3 7 0-3,-8 3 0 3,-3 4 0 0,5 2 0 1,-1-8 0-4,6 1 0 4,4-7 0-2,7-4 0 2,8-6 0-3,10-5 0 2,8-3 0-1,8 0 0 1,10 0 0-1,-3 0 0 0,5 0 0 2,5 0 0-2,1 0 0 0,-3 2 0 0,-5 35-49 3,-3 31-109-3,9-23-108-2,4 16-89 3</inkml:trace>
    </iact:actionData>
  </iact:action>
  <iact:action type="add" startTime="19544">
    <iact:property name="dataType"/>
    <iact:actionData xml:id="d5">
      <inkml:trace xmlns:inkml="http://www.w3.org/2003/InkML" xml:id="stk5" contextRef="#ctx0" brushRef="#br0">8769 16544 778 0,'0'0'235'7,"0"0"-98"1,0 0 3 0,0 219-87-2,13-95-18 2,14 7 22 0,5-10-1 0,0-27-13 0,1-39 1-2,-14-29 14 4,10-26 2-4,23-12-7 0,25-77-8 2,41-78-38 0,22-85-6 1,28-111 0-2,16-75 0 1,-7-20-1 1,-33 41 0-4,-47 109-6 3,-36 141-26-2,-15 146-89 2,-46 90-72 0,0 72-77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35:50.821"/>
    </inkml:context>
    <inkml:brush xml:id="br0">
      <inkml:brushProperty name="width" value="0.05292" units="cm"/>
      <inkml:brushProperty name="height" value="0.05292" units="cm"/>
    </inkml:brush>
  </inkml:definitions>
  <iact:action type="add" startTime="22398">
    <iact:property name="dataType"/>
    <iact:actionData xml:id="d0">
      <inkml:trace xmlns:inkml="http://www.w3.org/2003/InkML" xml:id="stk0" contextRef="#ctx0" brushRef="#br0">18623 10181 178 0,'0'0'163'2,"0"0"-65"-2,0 0 7 0,0 0 7 0,0 0-1 0,-5 20 3 0,5-20 4 0,0 0-15 0,0 3-4 0,0-3-5 0,0 2-6 0,0-2-13 0,0 0 1 0,0 0-14 0,18 0-12 0,9 0-12 0,17-2-14 0,8-11 11 0,-4-9-1 0,8 6 5 0,5-3-6 0,-2-3-5 1,5 2-5 5,6-9 1 173,7 1-7-178,2-9 0-1,10 1 0 0,1-1 0 0,-6 0-1 0,0-3-3 0,-4-1-2 0,-5-4-4 0,-4 0 1 0,0-4-8 0,-1 9 0 0,-1-1 0 0,4 3 0 0,12-1 0 0,2-3 0 0,4-7 0 0,-1 2 0 0,2-3 0 0,-7 5 0 0,-4 9 0 0,-7 4 0 0,-1 7 0 1,-2 5 0-1,0-1 0 178,6 3 0-177,7-5 0-1,7-1 0 0,-3-2 0 0,7-5 0 0,-1 2 0 0,-9 4 0 0,-3 5 0 0,-9 1 0 0,1 2 0 0,2 0 0 0,-2 1 0 0,-3-8 0 0,1-1 0 0,-1-5 0 0,-4-7 0 0,0-3 0 0,-4 1 0 0,-2-3 0 0,3 5 0 0,1-2 0 1,-1 7 0-1,-9 2 0 0,-6 5 0 188,-4 1 0-188,-8 6 0 0,2-1 0 0,-6-1 0 0,2-4 0 0,-2 4 0 0,-5-1 0 0,1 2 0 0,-9 1 0 0,-10 10 0 0,0 3 0 0,-2 1 0 0,-6 2 0 0,-2-1 0 0,3 3 0 1,-3 0 0-1,0 0 0 0,0 0 0 0,0 0 0 0,-10 0 0 0,-17 0 0 0,-2 0 0 0,-8 0 0 0,-3 0 0 0,-4 0 0 3,-6 0 0 196,-4 5 0-199,-3 1 0 0,-2-3 0 0,1-3 0 0,-1 4 0 0,-2 0 0 0,1 5 0 0,2-4 0 0,-1 2 0 0,11 0 0 1,9 2 0-1,14-3 0 0,14-4 0 0,6-2 0 0,5 0 0 0,0 0 0 0,21 0 0 0,38 0 0 0,21 0 0 0,11 0-4 0,0 0 1 0,5-5 2 0,-9-14-1 0,-3 2 0 0,-14 2 2 0,-12 4-2 2,-12 3 3 195,-21 4-1-197,-6 2 0 0,-11 2 1 0,-8-3-1 0,2 3 1 0,-2 0 1 0,0 0-2 0,0 0 1 0,-2 17-2 0,-25 26 2 0,-2 7-1 0,0 3 1 0,6-1-1 1,2-8 1-1,2-6-2 0,11 2 1 0,-4-9-5 0,11-2-21 0,1-4-21 0,0-12-25 0,0-13-32 0,29 0-61 0,-8 0-89 0,3-21-281 0</inkml:trace>
    </iact:actionData>
  </iact:action>
  <iact:action type="add" startTime="23778">
    <iact:property name="dataType"/>
    <iact:actionData xml:id="d1">
      <inkml:trace xmlns:inkml="http://www.w3.org/2003/InkML" xml:id="stk1" contextRef="#ctx0" brushRef="#br0">23447 7534 389 0,'0'0'183'1,"0"0"-11"-1,0 0-48 0,0 0-25 0,0 0-27 0,0 0 9 0,0 0-14 0,121-74-18 0,-82 34-3 1,6 3-6-1,-1-7-7 0,-8 6-11 0,0 7-9 0,-11 5-7 0,-9 9-2 0,-6 10-4 0,-6 3 1 0,-4 4-1 0,0 0 1 0,0 0 0 192,0 11-1-192,0 37 1 0,-4 16 0 0,-12 13 1 0,2-2 1 0,1 4-1 1,-3-9-1-1,8-1 3 0,-5-12 1 0,3-3 0 0,0-10 1 0,7-6 1 0,-1-5-1 0,-5-3 0 0,8-3 1 0,-5-9-2 0,2-5 0 0,-1-2-2 0,-9-11-3 0,-4 3 0 0,-9-3 0 0,-5 0-1 0,-6 0 2 0,-1 0-2 0,1 0 0 0,5 0 1 201,3 0 1-201,-1 3-1 0,8 5 0 1,8 1 0-1,1-3 1 0,13-2-1 0,1-4 1 0,0 0 0 0,1 0 0 0,42 0 6 0,21 7 18 0,12-7 0 0,13 0 27 0,16 0 5 0,6 0 1 0,5-17-13 0,-14 0-13 0,-18 4-7 0,-19 13-10 0,-30 0 5 0,-19 0 7 0,-12 0-2 0,-4 5-10 0,-11 17-15 0,-46 5-1 0,-24 0-34 0,-19 1-53 191,4 13-86-190,56-21-114-1,17 10-930 0</inkml:trace>
    </iact:actionData>
  </iact:action>
  <iact:action type="add" startTime="38625">
    <iact:property name="dataType"/>
    <iact:actionData xml:id="d2">
      <inkml:trace xmlns:inkml="http://www.w3.org/2003/InkML" xml:id="stk2" contextRef="#ctx0" brushRef="#br0">18559 13638 164 0,'0'0'757'2,"0"0"-539"-2,0 0-88 1,0 0-30-1,0 0-38 183,0 0-6-183,-5-2 8 1,45-18 22-1,9 0-20 0,13-2-5 0,5-4-6 0,7 0-12 0,4 1-6 0,10-6-7 0,4-2-7 0,5-4 10 0,3 0-8 0,4-2-4 0,-4 1-5 0,2-8-16 0,1-2 0 0,3 0 0 0,-5-5 0 1,6-1 0-1,-2-2 0 0,3-2 0 0,4 2 0 1,-2-5 0-1,-7 9 0 0,-6 5 0 214,-1-2 0-213,1 1 0-1,6-1 0 0,3-5 0 0,2 0 0 1,5 0 0-1,-8 1 0 0,-5 6 0 0,-10-2 0 0,-6 5 0 0,-5 7 0 0,-3-2 0 0,4 0 0 0,-4-4 0 0,14-2 0 0,-6-8 0 0,3 0 0 0,0-6 0 0,-1 0 0 0,-5 0 0 0,-4 5 0 0,-6 9 0 0,-2 3 0 0,0 3 0 0,-6 5 0 0,1-3 0 1,4-3 0-1,3-2 0 0,0-2 0 183,0-1 0-181,2 3 0-2,-5 5 0 0,0 10 0 0,-10 3 0 0,-7 6 0 0,-8 5 0 0,-7 6 0 0,1-3 0 0,-7 3 0 0,4-2 0 0,-4-2 0 0,-4 5 0 0,-6 0 0 0,-12 6 0 0,-3 0 0 1,-5 0 0-1,0 0 0 0,0 0 0 0,0 0 0 0,0 0 0 0,0 0 0 0,-49 0 0 0,-22 0 0 0,-30 0 0 174,-12 0 0-174,-6 0 0 0,1 0 0 0,7 0 0 0,5 0 0 0,9 0 0 0,16 0 0 0,18 0 0 0,20 6 0 0,18-6 0 0,13 0 0 0,11 0 0 0,1 0 0 0,0 0 0 0,0 0 0 0,29 0 0 0,29-11 0 0,25-3 0 0,9 5 0 0,14 2 0 0,1 1 0 0,-9 2 0 0,-14 2 0 169,-18 2 0-168,-9 0 0-1,-21 0 0 0,-18 0 0 0,-8 0 0 0,-10 0 0 0,0 0 0 16,0 22 0-15,0 35 0-1,-25 22 0 0,-14 7 0 0,-2-2 0 0,-2-7 0 0,4-13 0 0,1-8 0 0,8-13 0 0,3-12 0 0,13-21 0 0,14-10-87 0,0-27-52 1,58-41-78-1,-15 21-88 0,4 2-284 2</inkml:trace>
    </iact:actionData>
  </iact:action>
  <iact:action type="add" startTime="39980">
    <iact:property name="dataType"/>
    <iact:actionData xml:id="d3">
      <inkml:trace xmlns:inkml="http://www.w3.org/2003/InkML" xml:id="stk3" contextRef="#ctx0" brushRef="#br0">24297 10394 482 0,'0'0'235'3,"0"0"-91"-3,0 0-15 0,0 0-52 0,-213 35-22 0,145 4 3 0,-4 17-4 0,8 8 5 0,12 7 0 0,17-3-4 1,22-1-10-1,13-3-2 0,16-10 14 0,48-5 11 0,26-17-19 0,10-17-7 0,-5-15 0 0,-2 0-14 1,-10-38-5-1,-22-23-8 0,-9-18-9 188,-25-19-6-187,-22-3 0-1,-5 6-3 0,-18 24 2 0,-40 24-4 0,-24 32-10 0,-5 15-94 0,43 3-76 0,5 31-106 0</inkml:trace>
    </iact:actionData>
  </iact:action>
  <iact:action type="add" startTime="47230">
    <iact:property name="dataType"/>
    <iact:actionData xml:id="d4">
      <inkml:trace xmlns:inkml="http://www.w3.org/2003/InkML" xml:id="stk4" contextRef="#ctx0" brushRef="#br0">19008 17268 397 0,'0'0'431'5,"0"0"-200"-5,0 0-46 168,0 0-64-168,0 0-46 0,0 0-33 0,75-55 32 0,-31 32-18 0,14-8-4 0,25-8-3 0,17-11 0 0,21-19-10 0,16 5-3 0,3-9-1 0,1 3-3 0,4 0-13 1,-5 7 2-1,5 2 6 0,-8 10-7 0,-8 0 1 0,-13 16-3 0,-5-8-1 0,4-2-17 0,8 0 0 0,15-17 0 169,5-6 0-168,2-2 0-1,7-11 0 0,-10 8 0 0,6 0 0 0,-7 2 0 0,-12 1 0 0,-12-1 0 0,-5-7 0 0,1 3 0 0,3-4 0 0,0-2 0 0,0-6 0 0,-6-1 0 0,-7 7 0 1,-15 6 0-1,2 6 0 0,-16 10 0 0,-4 9 0 0,-9 4 0 0,-5 8 0 1,-2 2 0-1,-8 4 0 175,-2 4 0-174,-7 11 0-1,-6-3 0 0,-5 3 0 1,-12 9 0-1,1-1 0 0,-11 1 0 1,-4 6 0-1,4-1 0 0,-4 1 0 1,0-2 0-1,0 1 0 0,0 3 0 0,0 0 0 0,0 0 0 0,-27 0 0 0,-25 0-13 0,-24 9 7 0,-16 4 6 0,-13 2 0 0,-12 2 0 0,-1-6-1 0,5 0 0 0,6-9 0 169,20-2 1-169,15 3-1 0,27 0 1 0,17 1 0 0,12-4 1 1,16 0-1-1,0 0 2 0,0 0-2 0,19 0 0 0,49 0-1 0,37-12 0 0,32-21-3 0,7 2 0 0,-7 9 2 0,-16 1 2 0,-21 10 1 0,-26 5 0 0,-24 4 3 0,-18 2-4 0,-19 0 2 1,-13 0 1-1,0 0 4 3,0 0-4 206,0 25 4-209,-8 26-6 0,-17 4 2 0,-1 4-3 0,0-5 0 0,3-12 0 0,5-5 0 0,4-7-7 0,1-10-19 0,0-6-30 0,10-14-62 0,3-8-59 0,4-48-54 0,21 17-74 0,7-1-359 0</inkml:trace>
    </iact:actionData>
  </iact:action>
  <iact:action type="add" startTime="48336">
    <iact:property name="dataType"/>
    <iact:actionData xml:id="d5">
      <inkml:trace xmlns:inkml="http://www.w3.org/2003/InkML" xml:id="stk5" contextRef="#ctx0" brushRef="#br0">24351 14087 289 0,'0'0'532'1,"0"0"-369"-1,0 0-49 0,0 0-21 0,0 0-30 0,0 0-13 0,168-55-2 0,-116 32-10 0,3-5-7 0,-8-6-3 0,-4 1-13 0,-12 1-10 1,-7 10-3-1,-12 8 1 0,-11 8-3 182,2 6 2-181,-3 0-2-1,0 0 3 0,6 0-1 0,-6 0 6 0,3 17 23 0,4 34 27 0,2 22 5 0,-8 11-51 0,2 2-1 0,-3-4 11 0,0-6-8 0,0-14-7 0,5-10-4 0,-5-20-2 1,0-3 0-1,0-9-2 0,0-3 2 0,0-1-1 0,0 7 0 0,-18-1 0 0,-2 4 0 0,-10-1-1 0,-8 3 0 5,-4-5 0 170,0-10 1-174,-3-1-5-1,1-7 3 0,8-2 0 0,9 1 0 0,3-2 0 0,11 0 2 0,6-2 0 0,6 0 0 0,1 0 0 0,0 0 1 0,0 0 0 0,0 0 0 0,17 0 5 0,35 0 25 0,37-2 20 0,15-12-29 0,-4 2 3 0,-9 2 6 0,-17 3-3 0,-21-1-2 1,-14 8 14-1,-18-5-16 168,-10 5-8-167,-11 0-10-1,0 0-4 0,0 0-2 0,0 0-10 0,0 0-49 0,-40 33-46 0,-23 18-53 0,25-21-44 0,6 4-151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22T20:35:50.821"/>
    </inkml:context>
    <inkml:brush xml:id="br0">
      <inkml:brushProperty name="width" value="0.05292" units="cm"/>
      <inkml:brushProperty name="height" value="0.05292" units="cm"/>
    </inkml:brush>
  </inkml:definitions>
  <iact:action type="add" startTime="759">
    <iact:property name="dataType"/>
    <iact:actionData xml:id="d0">
      <inkml:trace xmlns:inkml="http://www.w3.org/2003/InkML" xml:id="stk0" contextRef="#ctx0" brushRef="#br0">16679 3448 581 0,'0'0'213'12,"0"0"-70"-9,0 0-35 5,0 0 12-2,0 0-37 4,0 0 0-4,0 0 5 2,45-13-16-1,18-24-1 2,14-14-32-3,17-9-5 2,12-9-6-2,3 0 5 4,7-3-7-4,-9 7-3 3,-21 9-4 0,-7 9 0-2,-22 10 3-1,-11 14-1 2,-15 3-10 0,-15 6-5 1,-6 9-3-4,-10-1-3 2,0 6 0 2,0 0-3-2,0-6 1 0,-13-11-3 3,-36-7 2-3,-20-13 3-2,-16-5 0 3,-22-8 0 0,-8-1 1-2,-8-6 0 3,6 7-1-1,14 2-3-1,21 9-3 1,23 13-1 1,24 16-2-3,18 10 1 1,14 0 4 1,3 0 4 0,0 10 4-1,10 52 3 3,35 42 7-5,17 38-9 6,1 16-1-6,5 5 3 2,-4-8-3 2,-11-20-1-2,-6-25 1 0,-17-29 0 0,-7-36-3 2,-11-26 0-2,-3-19-1-1,4 0 0 1,13-32-2 1,4-50-3-2,1-33-3 2,-1-43 6 2,-4-19-2-3,-14-14 2-1,-4 3-2 1,-8 19 0 1,0 26-2 0,0 34 0-2,0 38 0 3,0 33 0 5,0 22 5-13,-5 16 0 5,-10 0 1 4,-21 48 1-1,-21 36 2-6,-27 44 0 5,-10 23 0 0,-5 12 0-1,11 2-1 0,8-19-2 3,15-25-1-5,16-22 0 4,5-23 1-4,12-14-6 6,11-20-28-6,15-22-69 3,6-20-70-1,0 0-73 3,3-18-474-4</inkml:trace>
    </iact:actionData>
  </iact:action>
  <iact:action type="add" startTime="19521">
    <iact:property name="dataType"/>
    <iact:actionData xml:id="d1">
      <inkml:trace xmlns:inkml="http://www.w3.org/2003/InkML" xml:id="stk1" contextRef="#ctx0" brushRef="#br0">11705 14643 624 0,'0'0'254'13,"0"0"-103"-11,0 0-26 4,0 0-39 4,0 0-20-3,48-44-16 0,-26 33 19-1,4-4-8 2,7 2 3 0,8-5 6 0,-5 2-12-2,8-3-12 2,-1-1-3 2,5 0-5-4,-2 0-6 1,8 1-4 3,4-7-8-3,10-2 8-2,3-2-8 7,-1-5-3-6,-2 5 1 0,-4-2-4 2,4 5 1 0,-3-4 2-1,3 1-4 1,8-2-2 0,0-5-2-3,4 1-9 3,1-3 0 0,-4-1 0 0,3 0 0-2,-3 2 0 2,1 1 0 0,5 0 0 0,1 3 0-2,3 1 0 2,7-4 0 0,6 1 0 0,-3-7 0-2,-7 7 0 2,-6 3 0 0,-10-1 0 0,6 4 0-2,-4 0 0 2,6-2 0 0,4-5 0 0,4-8 0-2,-1-3 0 3,6-1 0-2,-8-1 0-1,-3 6 0 4,-2-1 0-5,3-4 0 4,4 4 0-1,3-4 0-2,-3-5 0 2,6 0 0 0,-10 0 0 0,-9 7 0-3,-8 2 0 4,-11 11 0-1,-13 13 0-1,-11 0 0 0,-11 6 0 0,-8 5 0 2,-1 2 0-1,-3-1 0-2,-5 6 0 1,-2-2 0 1,1 3 0 1,-4 2 0-3,0 0 0 3,0 0 0-2,0 0 0 0,0-10 0 0,-25-4 0 0,-18-6 0 2,-11 2 0-4,-5 11 0 6,-7-1 0-6,-9 8 0 3,-6 0 0 0,-9 0 0-2,-1 0 0 3,5 8 0-2,12 7 0 2,10-5 0-3,17-3 0 3,15-2 0-3,11-5 0 3,17 0 0-3,4 0 0 2,0 0 0 0,0 0 0 0,3 0 0-2,48-3 0 2,23-16 0 1,26 2 0-1,10 2 0-4,6 4 0 5,-5 2 0-1,-11 1 0 0,-8 3 0-2,-18-2 0 4,-15 7 0-4,-15 0 0 2,-18 0 0 1,-15 0 0-4,-11 0 0 3,0 0 0-2,0 0 0 5,0 17 0-6,-20 27 0 4,-13 8 0-2,-5 8 0 0,2-9 0 0,0-10 0 2,5-7 0-1,6-12 0-3,8-5 0 4,5-9-15-2,8-4-62 2,4-1-26-4,0-3-58 3,25 0-79 1,-5 0-82-1,6 0-342-1</inkml:trace>
    </iact:actionData>
  </iact:action>
  <iact:action type="add" startTime="20671">
    <iact:property name="dataType"/>
    <iact:actionData xml:id="d2">
      <inkml:trace xmlns:inkml="http://www.w3.org/2003/InkML" xml:id="stk2" contextRef="#ctx0" brushRef="#br0">16634 11856 459 0,'0'0'333'7,"0"0"-180"-1,0 0-73 1,0 0-26 1,0 0-16-1,0 0 37-1,-105-37-9 2,33 74 1 0,-8 16 1 0,-4 15-13-2,3 4-19 2,8 5-4 0,18-4 2 0,16-3-9-2,22-9 3 4,17-4 4-4,0-3-1 3,40-9-4-4,40-6-4 5,27-14-12-2,7-8-3-1,-10-17-3 2,-10 0 3-3,-24-5-5 2,-20-41 0 0,-13-12-3-1,-23-22-3 0,-14-5 2 1,0-6-2 2,-27 9-2-5,-34 21-2 1,-23 27-53 2,-28 31-53 0,60 3-58-2,0 22-139 2</inkml:trace>
    </iact:actionData>
  </iact:action>
  <iact:action type="add" startTime="21533">
    <iact:property name="dataType"/>
    <iact:actionData xml:id="d3">
      <inkml:trace xmlns:inkml="http://www.w3.org/2003/InkML" xml:id="stk3" contextRef="#ctx0" brushRef="#br0">10697 13107 356 0,'0'0'458'5,"0"0"-294"3,-177 95-44-2,62-10-36 2,-18 13-39 0,-1 3 9 0,14 1-22-1,0-10 3 1,24-13-8 0,11-15-3-1,24-19-4-1,33-24-1 2,25-21-6 0,3 0 9-2,84-43-14 2,64-39-5 0,62-33-2 2,22-12 0-4,-14 13 6 4,-49 23 7-4,-58 40 18 2,-53 30 14-3,-32 15-5 4,-26 6-18-1,-3 11 8-1,-64 42 19 1,-27 23-40-1,-13 15-3 1,-7 6 3 0,6 2 3-1,11-6 4-2,17-12 5 4,28-24-10-1,24-27-4 3,28-22-2-8,16-8-5 5,84-31-1 0,68-35-1 0,57-33-1-2,18-19 1 2,-2 0 1-1,-45 11 0 1,-53 26 2-2,-60 29-2 3,-42 30 0-1,-41 22 0 0,-3 0 0-2,-80 54 7 1,-42 42 0 2,-46 33-4-3,-19 21 0 4,-4 6 2-4,16-1-3 1,34-18 0 0,37-25-1 0,40-38 2 2,37-37-1-2,30-37 1 2,110-32-3-4,87-62-2 4,95-48 2-2,57-42 1 2,25-39 1-3,-32-7 2 2,-82 30-4 0,-98 62-9 0,-93 66 7-1,-61 60 2 0,-23 20 8 2,-95 85 29-2,-64 50-18-2,-53 44-10 3,-21 6-6 0,7-5-3 1,18-16 0-4,42-21 0 6,44-30 2-5,53-33 5 2,52-40-1-2,47-40 1 2,123-8 5 0,95-68-10-3,92-55-2 3,40-60 1 1,22-41-1-2,-28-13-5-1,-69 21-9 3,-75 47 5-1,-95 68 8 1,-65 44 0-2,-43 47 1-2,-19 10 11 4,-79 57 14-1,-37 45-15 0,-45 40 0-2,-6 21-1 2,10 13 0 0,16 1 0 0,31-17 6-2,36-34-15 2,33-47 0-1,43-42 0 2,34-37 0-3,112-30 0 2,84-69 0 0,88-51 0 0,64-54 0-2,21-30 0 1,-32-1-9 2,-79 24 0-3,-114 66 8 4,-78 67-4-5,-69 50 5 4,-26 31 1-2,-80 87 13-1,-56 51-5 2,-40 52-9 1,-21 19 0-1,7-12 0-2,28-24 0 3,32-41 0-2,50-49 0 1,47-39 0-1,33-45 0 0,120-4 0 1,81-69-17-2,94-45 8 2,29-39 2 0,-8-16 1 0,-30 6-7 0,-69 32-1-3,-65 46 8 4,-62 40 5-1,-51 30 1-2,-39 17 5 2,-39 47 4 0,-71 66 5 0,-32 33-6-2,-20 17-5 4,4-8 3-3,26-21-1 0,19-24 0 2,37-33-1-5,40-39-2 5,36-35-2-1,44-3 0 0,73-58-21-1,56-39 19 1,44-34-6 0,24-21 1-1,-5-4 2-1,-39 25-4 2,-65 45 7 0,-58 37 0 0,-54 37 2-3,-20 12 8 4,-33 61 1-2,-48 45 4 2,-22 40-9-4,-5 9-4 4,14-12 0-2,15-22-23 0,15-35-13 2,19-26-37-3,16-30-57 2,29-23-88 1,0-7-70-3,29-17-955 1</inkml:trace>
    </iact:actionData>
  </iact:action>
  <iact:action type="add" startTime="23354">
    <iact:property name="dataType"/>
    <iact:actionData xml:id="d4">
      <inkml:trace xmlns:inkml="http://www.w3.org/2003/InkML" xml:id="stk4" contextRef="#ctx0" brushRef="#br0">19830 14973 632 0,'0'0'282'7,"0"0"-123"1,0 0-62-2,146-143-26 1,-91 98-8 1,18-4 3 1,11 0-4-2,18-3-5-1,6-1-2 3,13-3 4-2,3-6-5 2,7-3-7-4,3-3-21 4,0 4 0-1,1 5 3-2,-2 2 3 2,0 5 2 3,1-7-17-6,-7 2-7 2,1 1-3 3,5-1-2-5,-10-1 0 3,2-3-5 1,-5-5-1-4,-9 2-2 3,-9 2 2 0,-9 10 1 0,-1 5 6-2,-8 12-3 2,-6 1 7 0,2 2-5 0,4-4-3-2,8-3 1 4,10-6-3-3,1-6 0-1,1-3 0 2,-4 3 2 0,-3 1-2 3,3 2 0-8,-5 0 2 9,-6 1-2-3,-3 0 2-4,-6-1-2 1,-8 0 0 0,1 6 2 1,-13 8-1 2,-7 6-1 0,-5 9 1-2,-11 4-1-1,-11 4 0 4,-5 5 0-4,-4 3 0-1,-11 1-1 3,-2-1-2 0,-4 3 2 0,0 0-4 0,0 0-4-1,0-9-15 1,-39-1-7-1,-26-5 21-1,-15-2 9 2,-7 0-2 0,-3 6 0-1,-1 2-4 0,-2 6-2 2,0 3 1 0,8 0-2-2,9 0 3-1,16 12-5 3,25-3 4-1,14-7 3-3,16-2 0 2,5 0 3 1,17 0-2 0,47 0 4 0,26 0 0-2,13 0-1 2,17 0 2 0,5-11-1 0,-1-14 0-1,-3-3 0 1,-16 8 2 0,-31 3-1-2,-27 9-1 2,-23 8 2-1,-14 0 2 2,-10 17 5-4,0 28 7 4,0 11-15-2,-23 3 0 1,-9-9-1 0,1-9 0 1,6-20-3-3,9-9-9 1,3-7-16 1,6-5-22-1,7 0-39 1,0 0-47-1,4-17-34 1,39-16 33-2,-11 13-160 2</inkml:trace>
    </iact:actionData>
  </iact:action>
  <iact:action type="add" startTime="24195">
    <iact:property name="dataType"/>
    <iact:actionData xml:id="d5">
      <inkml:trace xmlns:inkml="http://www.w3.org/2003/InkML" xml:id="stk5" contextRef="#ctx0" brushRef="#br0">25315 12049 416 0,'0'0'187'6,"87"-142"-49"2,-87 111-18-2,0 8-46 1,-10 15-22 2,-37 8 31-1,-16 0-18-3,-11 31 21 3,-6 26 12 1,5 15-19-1,4-1-23-3,17-2-5 5,19-4-9-4,15 3 3 3,20-1 6-2,0-3-11-1,43-10-14 2,23-12-9 0,19-22-9-2,6-20-5 6,2 0-3-5,-1-34-3 1,-17-25 2-3,-23-16 0 4,-26-19-3-1,-26-9-2 0,-10-8-7-2,-67 13-65 4,-26 31-80-4,48 67-82 2,-1 0-217 0</inkml:trace>
    </iact:actionData>
  </iact:action>
  <iact:action type="add" startTime="24854">
    <iact:property name="dataType"/>
    <iact:actionData xml:id="d6">
      <inkml:trace xmlns:inkml="http://www.w3.org/2003/InkML" xml:id="stk6" contextRef="#ctx0" brushRef="#br0">18997 12969 637 0,'0'0'381'8,"0"0"-270"-2,-221 131-4 0,117-32 7 2,-6 9-51 0,13 1-9 1,5 1-10-4,20-13-1 3,12-15-5 0,20-23 9 0,22-22-7 0,18-22-16-2,16-15-5 2,70 0-2 0,63-24-17-2,48-40 2 4,31-31-1 0,1-18 2-3,-19-5 6 0,-43 11 7 0,-53 28 8 4,-47 28-2-4,-42 33 9-4,-20 15-2 4,-5 3-8 1,-46 30 10 0,-61 46 22 0,-48 46-32-3,-25 28 0 4,0 17-14-1,15-4 0-1,27-26 3 0,38-36-10 0,41-40 0 1,44-40 0 0,30-21 0-1,102-34 0 1,72-50 0-1,76-43 0 0,42-41 0 0,40-49 0 4,-7-22 0-4,-56 9-10-2,-79 57 1 5,-102 70 3-4,-66 62 6 3,-37 41 0-2,-36 16 5 1,-73 65 9-2,-53 47-8 1,-26 38-6-1,1 19 0 2,13 9 0 0,23-9 0 0,28-26 0 0,39-37 0-2,40-52 0 4,41-35 0-3,29-35 0-1,92-13 0 4,63-60 0-5,67-44 0 2,55-43 0 0,45-39 0 1,4-19 0 1,-40 4 0-1,-76 43 0-1,-104 61-3-1,-63 55 3 2,-53 44 3 1,-16 13-3-3,-59 80 0 2,-59 50 0 0,-54 56 0-1,-34 20 0 0,-7 0 0 0,16-17 0 2,32-36 0-2,46-49 0-1,51-47 0 3,39-36 0-1,29-23 0-2,92-30 0 4,82-49-6-4,74-37 2 2,57-35 0 0,37-39 4-1,-12-17-2 0,-46 14 2 1,-79 46-25 0,-92 63 14-2,-57 56 11 1,-51 28 3 2,-10 60 6-2,-80 54-4 0,-38 46-2 3,-43 25-3-3,-21 3 6 0,-4-4-4 1,14-25-2-2,32-34-1 2,45-34 0-1,41-43 1 0,46-31 0 1,26-17 0 0,100-38-30 3,68-47 22-8,60-33 8 5,47-41 0 2,57-41-3 4,17-22-7-13,-28 16-1 6,-83 54-4-1,-104 68-20 1,-100 77 35 2,-47 31 6-3,-80 90 9 3,-58 59-13 12,-50 37-2-21,-25 7 5 0,6-11-4 8,30-41 1 0,39-45 4-2,47-51-1 2,47-39-4 1,41-30-1-2,21-30-13 1,92-58-21-1,70-35 33-1,60-29 1 2,56-21-2-2,27-6 2 2,-26 10 0 0,-56 43 2-1,-87 48-1 1,-85 53 0 0,-54 25 3 1,-15 44 5-2,-66 69-1-2,-34 38-8 4,-17 19-1-2,5-16-1 1,20-31 0-1,31-38 2 1,29-40 0-1,29-32-3 2,16-13-1-3,67-27-18 1,43-44 10 1,31-19 3 0,1-5 6 1,1 10 3-4,-18 24 0 4,-25 29-7-1,-38 26-25-1,-25 6-4 0,-39 18-23 2,-11 29 5-2,-52 10-123-1,-55-1-34 1,33-39-93 1,-6-9-613 0</inkml:trace>
    </iact:actionData>
  </iact:action>
  <iact:action type="add" startTime="26915">
    <iact:property name="dataType"/>
    <iact:actionData xml:id="d7">
      <inkml:trace xmlns:inkml="http://www.w3.org/2003/InkML" xml:id="stk7" contextRef="#ctx0" brushRef="#br0">3511 14610 494 0,'0'0'265'8,"0"0"-100"-4,0 0-14 5,184-64-26 0,-126 33-10-1,6-7-25-5,16-6-22 6,17-11 1 1,19-11-8-1,29-10 4-6,16-9-15 4,14 1 4 3,3 0-8-2,-1 9-11-2,4 2-3 1,-1 9-9 5,-7 0-3-6,-7 10 1 0,1 0-6 0,-2 3-10 5,-4-5 7-4,-1 2-7 0,-7-2 2-1,-8 2-5 3,-14 13 4-1,-2 0-2-3,-15 8-1 4,1-1 1-1,-5-7-3 0,-3-7-1-4,-5-9-6 6,-4-4 4-2,-1-9-2-2,-8-3 2 1,1-4-3 2,-14 11 0-1,-12 12-1-2,-15 14 0 1,-11 18 5 2,-18 10 2-1,-6 7 0-2,-7 2 1 2,-7 1-1 0,0-1 0 0,0 3-1-2,0-5 0 0,0 5-7 4,-9 0 0-2,-43 0-2-1,-25 0-3-1,-10 0 7 4,-7 0 1-5,-6 0 4 4,-3 13 0-2,9 12-2 1,7-1-2-2,10-7-10 2,29-7-6 1,12-5-2-1,20-5-5-2,16 0-1 2,0 0 4-1,27-2 1 1,26-24 6-2,19 1 15 3,9 1 2-2,19-6-5 1,16 3-2-2,6-2-1 3,-5 10 2-2,-14 8 5 2,-23 11 1-3,-25 0 1 4,-22 0 2-3,-15 19 4 1,-15 9-1-4,-3 4-4 5,0 5 3-1,-31 1-3-1,-6-1-1 1,-2-6 0 1,8 0-1-1,8-5 0-2,7-13 0 1,14-5-1 1,2-8-37-2,0 0-36 0,2 0-53 2,47-14-12 1,-18-2-127-2,-1 8-224-1</inkml:trace>
    </iact:actionData>
  </iact:action>
  <iact:action type="add" startTime="27768">
    <iact:property name="dataType"/>
    <iact:actionData xml:id="d8">
      <inkml:trace xmlns:inkml="http://www.w3.org/2003/InkML" xml:id="stk8" contextRef="#ctx0" brushRef="#br0">9206 11716 597 0,'0'0'268'6,"0"0"-75"2,0 0-76 0,18 173-68-1,-18-48 39 0,-13 12 13 3,-3-2-33-4,1-2-6 0,-2-19 7 2,1-15-34 2,0-20-17-2,7-25-13-4,2-24-5 4,7-19 0 3,0-11-7-4,0-15-28-3,4-49-73 6,24-25-2-2,-8-12-59-2,1 5-33 2,-14 19-221 0,-1 36-30 3,-6 21 335-6,0 20 118 0,0 0 222 3,-41 0 47 3,-24 27-80-6,-11 3-28 1,-18-3-32 2,-1-2-47 1,10-2-3-3,19 0-7 0,19-10 10 4,27-4-14 0,13-9-18-5,7 0-10 1,0-5-16 2,7-44-16 2,22-20-1-4,-1-10 4-1,-11-11-8 4,-5 3 1 1,-9 0-4-4,-3 6-1 1,0 16 0 0,0 19-7 3,-3 29-68-5,-2 17-143 1,5 10-369 2</inkml:trace>
    </iact:actionData>
  </iact:action>
  <iact:action type="add" startTime="28940">
    <iact:property name="dataType"/>
    <iact:actionData xml:id="d9">
      <inkml:trace xmlns:inkml="http://www.w3.org/2003/InkML" xml:id="stk9" contextRef="#ctx0" brushRef="#br0">28416 14756 499 0,'0'0'326'7,"159"-101"-119"0,-55 51-42 0,9-4-53 3,12 4-25-6,16-4-14 5,20-2-6-1,18-6-10-2,18-11-15 1,5-5-4 3,11-13-13-3,-1 5-5 2,-2 7 0 0,1 3-3 4,-6 6 9-12,-5-4-2 3,-3-2-9 6,-3-6-6-4,-10-2-7 4,-5-4 1-4,-20 3-2-1,-30 11 1 5,-17 8-2-4,-34 12-2 2,-16 9-2 0,-17 11 4 0,-11 5-2-1,-16 8 2 1,-6 4-1-1,-9 7-2 1,-3 8 2-3,0-1-3 4,0 3 3-1,0 0-1-2,-17 0-3 2,-37 9-3 0,-26 22 8-2,-20-2 2 2,-14-4 1 0,-20-5-2 0,-12-1-1 0,1-2-1 0,4 1-5-2,14-3-1 2,22 2-3 0,29-5-8 0,31-4-3-1,30-3 1 0,15-5 4 1,47 0 1-1,54 0-3 1,43-2-10 0,32-23 28-3,16-7 1 3,-8 1 0 0,-28-3 2 0,-35 10-2-2,-40 4-1 5,-35 12 0-6,-18 4 1 3,-18 2-1 1,-10 2 6 29,0 0 7-38,0 0 11 0,0 34 2 0,0 16 6 0,-15 3-27 6,-3-5-3 1,-3 1-2 0,4-12 0 0,4-8 0 4,3-11-19-6,10-16-33 3,0-2-29 0,17-5-58-2,45-39-61 3,-24 14-107-1,3-4-377-1</inkml:trace>
    </iact:actionData>
  </iact:action>
  <iact:action type="add" startTime="29721">
    <iact:property name="dataType"/>
    <iact:actionData xml:id="d10">
      <inkml:trace xmlns:inkml="http://www.w3.org/2003/InkML" xml:id="stk10" contextRef="#ctx0" brushRef="#br0">33244 11570 495 0,'0'0'416'5,"0"176"-304"3,-13-54 18-2,-10 1-34 3,-2 0-1-1,5-10-35-1,1-17 0 0,6-24-30 0,6-21-11-1,2-26-14 3,5-16-5-2,0-9-4 2,0 0-41-4,0-36-31 5,23-23-49-4,2-9 40 2,-9 3 13 1,-13 8 23-4,-3 16 30 3,0 10 5 5,-42 12 11-9,-19 8 3 2,-16 5 11 5,-2 6 39-5,-6 0 24 0,7 0-18 2,9 0 17 1,22 0-2-3,17 0-28 1,20 0-12 1,10 0-9-1,0 0-1 1,0-6-9 1,0-5-7-4,0-3-2 4,0-3 4-1,0-3-1-1,-3-11-2 4,-5-19-4-8,8-26 0 5,0-15-5 0,24-9-39 1,21 16-87-3,-19 61-67 2,0 23-251-1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33D62-B45A-41AE-9EC6-DC1A88CCA136}"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40083-0575-4DDC-97CF-0C2EE578393A}" type="slidenum">
              <a:rPr lang="en-CA" smtClean="0"/>
              <a:t>‹#›</a:t>
            </a:fld>
            <a:endParaRPr lang="en-CA"/>
          </a:p>
        </p:txBody>
      </p:sp>
    </p:spTree>
    <p:extLst>
      <p:ext uri="{BB962C8B-B14F-4D97-AF65-F5344CB8AC3E}">
        <p14:creationId xmlns:p14="http://schemas.microsoft.com/office/powerpoint/2010/main" val="3790975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final topic in Relativity 103: Galilean Relativity. We’re going to discuss the Euclidean metric tensor, which is a mathematical tool used for measuring distances.</a:t>
            </a:r>
            <a:br>
              <a:rPr lang="en-US" dirty="0"/>
            </a:br>
            <a:r>
              <a:rPr lang="en-US" dirty="0"/>
              <a:t>Much later in this video series, we’ll discover that the metric tensor is responsible for black holes, the expansion of the universe, gravitational waves, and more.</a:t>
            </a:r>
            <a:br>
              <a:rPr lang="en-US" dirty="0"/>
            </a:br>
            <a:r>
              <a:rPr lang="en-US" dirty="0"/>
              <a:t>You can see the metric tensor in here in the Einstein field equations, denoted by a lower-case g. We’re still far away from understanding these equations, but this video will give you your first step to understanding the metric tensor.</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3969551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all the necessary dot products listed here.</a:t>
            </a:r>
            <a:br>
              <a:rPr lang="en-US" dirty="0"/>
            </a:br>
            <a:r>
              <a:rPr lang="en-US" dirty="0"/>
              <a:t>Let’s now computer R-dot-R, which is equal to x-tilde </a:t>
            </a:r>
            <a:r>
              <a:rPr lang="en-US" dirty="0" err="1"/>
              <a:t>eX</a:t>
            </a:r>
            <a:r>
              <a:rPr lang="en-US" dirty="0"/>
              <a:t>-tilde + y-tilde </a:t>
            </a:r>
            <a:r>
              <a:rPr lang="en-US" dirty="0" err="1"/>
              <a:t>eY</a:t>
            </a:r>
            <a:r>
              <a:rPr lang="en-US" dirty="0"/>
              <a:t>-tilde, dotted with itself.</a:t>
            </a:r>
            <a:br>
              <a:rPr lang="en-US" dirty="0"/>
            </a:br>
            <a:r>
              <a:rPr lang="en-US" dirty="0"/>
              <a:t>Again, using the first, outer, inner, last rule ,we get 4 terms. </a:t>
            </a:r>
            <a:r>
              <a:rPr lang="en-US" dirty="0" err="1"/>
              <a:t>eX</a:t>
            </a:r>
            <a:r>
              <a:rPr lang="en-US" dirty="0"/>
              <a:t>-tilde dot </a:t>
            </a:r>
            <a:r>
              <a:rPr lang="en-US" dirty="0" err="1"/>
              <a:t>eY</a:t>
            </a:r>
            <a:r>
              <a:rPr lang="en-US" dirty="0"/>
              <a:t>-tilde and the reversed version go to zero. And the other dot products are equal to 4.</a:t>
            </a:r>
            <a:br>
              <a:rPr lang="en-US" dirty="0"/>
            </a:br>
            <a:r>
              <a:rPr lang="en-US" dirty="0"/>
              <a:t>So we get 4 X-tilde squared, plus 4 Y-tilde squared</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10</a:t>
            </a:fld>
            <a:endParaRPr lang="en-CA"/>
          </a:p>
        </p:txBody>
      </p:sp>
    </p:spTree>
    <p:extLst>
      <p:ext uri="{BB962C8B-B14F-4D97-AF65-F5344CB8AC3E}">
        <p14:creationId xmlns:p14="http://schemas.microsoft.com/office/powerpoint/2010/main" val="633129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sub in the components of R in this basis into the formula for the squared length of R. We use ½ for x-tilde and 1 for y-tilde.</a:t>
            </a:r>
            <a:br>
              <a:rPr lang="en-US" dirty="0"/>
            </a:br>
            <a:r>
              <a:rPr lang="en-US" dirty="0"/>
              <a:t>½ squared is ¼ and 1 squared is 1. So we get 1+4, which is 5. </a:t>
            </a:r>
          </a:p>
          <a:p>
            <a:r>
              <a:rPr lang="en-US" dirty="0"/>
              <a:t>This means the length of the R vector is the square root of 5, which agree with what we got in the previous basis.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11</a:t>
            </a:fld>
            <a:endParaRPr lang="en-CA"/>
          </a:p>
        </p:txBody>
      </p:sp>
    </p:spTree>
    <p:extLst>
      <p:ext uri="{BB962C8B-B14F-4D97-AF65-F5344CB8AC3E}">
        <p14:creationId xmlns:p14="http://schemas.microsoft.com/office/powerpoint/2010/main" val="1702949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try this final basis, where </a:t>
            </a:r>
            <a:r>
              <a:rPr lang="en-US" dirty="0" err="1"/>
              <a:t>eX</a:t>
            </a:r>
            <a:r>
              <a:rPr lang="en-US" dirty="0"/>
              <a:t> with the three dots equals 1 </a:t>
            </a:r>
            <a:r>
              <a:rPr lang="en-US" dirty="0" err="1"/>
              <a:t>eX</a:t>
            </a:r>
            <a:r>
              <a:rPr lang="en-US" dirty="0"/>
              <a:t> plus 1 </a:t>
            </a:r>
            <a:r>
              <a:rPr lang="en-US" dirty="0" err="1"/>
              <a:t>eY</a:t>
            </a:r>
            <a:r>
              <a:rPr lang="en-US" dirty="0"/>
              <a:t>, and </a:t>
            </a:r>
            <a:r>
              <a:rPr lang="en-US" dirty="0" err="1"/>
              <a:t>eY</a:t>
            </a:r>
            <a:r>
              <a:rPr lang="en-US" dirty="0"/>
              <a:t> with the dots just equals </a:t>
            </a:r>
            <a:r>
              <a:rPr lang="en-US" dirty="0" err="1"/>
              <a:t>eY</a:t>
            </a:r>
            <a:r>
              <a:rPr lang="en-US" dirty="0"/>
              <a:t>.</a:t>
            </a:r>
          </a:p>
          <a:p>
            <a:endParaRPr lang="en-US" dirty="0"/>
          </a:p>
          <a:p>
            <a:r>
              <a:rPr lang="en-US" dirty="0"/>
              <a:t>The dot product of </a:t>
            </a:r>
            <a:r>
              <a:rPr lang="en-US" dirty="0" err="1"/>
              <a:t>eX</a:t>
            </a:r>
            <a:r>
              <a:rPr lang="en-US" dirty="0"/>
              <a:t> triple-dot with itself is 1 </a:t>
            </a:r>
            <a:r>
              <a:rPr lang="en-US" dirty="0" err="1"/>
              <a:t>eX</a:t>
            </a:r>
            <a:r>
              <a:rPr lang="en-US" dirty="0"/>
              <a:t> + 1 </a:t>
            </a:r>
            <a:r>
              <a:rPr lang="en-US" dirty="0" err="1"/>
              <a:t>eY</a:t>
            </a:r>
            <a:r>
              <a:rPr lang="en-US" dirty="0"/>
              <a:t> dotted with itself.</a:t>
            </a:r>
            <a:br>
              <a:rPr lang="en-US" dirty="0"/>
            </a:br>
            <a:r>
              <a:rPr lang="en-US" dirty="0"/>
              <a:t>If we distribute this out we get 4 terms… the middle 2 terms go away because they have dot products that go to zero. Meanwhile the other dot products go to 1, and </a:t>
            </a:r>
            <a:r>
              <a:rPr lang="en-US" dirty="0" err="1"/>
              <a:t>addin</a:t>
            </a:r>
            <a:r>
              <a:rPr lang="en-US" dirty="0"/>
              <a:t> the results up, we get 2.</a:t>
            </a:r>
            <a:br>
              <a:rPr lang="en-US" dirty="0"/>
            </a:br>
            <a:r>
              <a:rPr lang="en-US" dirty="0"/>
              <a:t>Now let’s dot the </a:t>
            </a:r>
            <a:r>
              <a:rPr lang="en-US" dirty="0" err="1"/>
              <a:t>eX</a:t>
            </a:r>
            <a:r>
              <a:rPr lang="en-US" dirty="0"/>
              <a:t>-triple-dot with </a:t>
            </a:r>
            <a:r>
              <a:rPr lang="en-US" dirty="0" err="1"/>
              <a:t>eY</a:t>
            </a:r>
            <a:r>
              <a:rPr lang="en-US" dirty="0"/>
              <a:t>-triple-dot. This expand to 2 terms. This goes to zero and this goes to one, so the final results is 1.</a:t>
            </a:r>
            <a:br>
              <a:rPr lang="en-US" dirty="0"/>
            </a:br>
            <a:r>
              <a:rPr lang="en-US" dirty="0"/>
              <a:t>And the last dot product is just </a:t>
            </a:r>
            <a:r>
              <a:rPr lang="en-US" dirty="0" err="1"/>
              <a:t>eY</a:t>
            </a:r>
            <a:r>
              <a:rPr lang="en-US" dirty="0"/>
              <a:t> dot </a:t>
            </a:r>
            <a:r>
              <a:rPr lang="en-US" dirty="0" err="1"/>
              <a:t>eY</a:t>
            </a:r>
            <a:r>
              <a:rPr lang="en-US" dirty="0"/>
              <a:t>, which is 1.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12</a:t>
            </a:fld>
            <a:endParaRPr lang="en-CA"/>
          </a:p>
        </p:txBody>
      </p:sp>
    </p:spTree>
    <p:extLst>
      <p:ext uri="{BB962C8B-B14F-4D97-AF65-F5344CB8AC3E}">
        <p14:creationId xmlns:p14="http://schemas.microsoft.com/office/powerpoint/2010/main" val="490045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all the dot products in this basis.</a:t>
            </a:r>
            <a:br>
              <a:rPr lang="en-US" dirty="0"/>
            </a:br>
            <a:r>
              <a:rPr lang="en-US" dirty="0"/>
              <a:t>Now let’s compute the formula for the squared length of R, which is R dot R.</a:t>
            </a:r>
            <a:br>
              <a:rPr lang="en-US" dirty="0"/>
            </a:br>
            <a:r>
              <a:rPr lang="en-US" dirty="0"/>
              <a:t>Again we distribute this out to get 4 terms, and these got products become 2, 1, 1, and ,1.</a:t>
            </a:r>
            <a:br>
              <a:rPr lang="en-US" dirty="0"/>
            </a:br>
            <a:r>
              <a:rPr lang="en-US" dirty="0"/>
              <a:t>This gives us the formula 2 x-triple-dot square, puts 2x-tripledot-y-tripledot + y-</a:t>
            </a:r>
            <a:r>
              <a:rPr lang="en-US" dirty="0" err="1"/>
              <a:t>tripledot</a:t>
            </a:r>
            <a:r>
              <a:rPr lang="en-US" dirty="0"/>
              <a:t> squared</a:t>
            </a:r>
            <a:br>
              <a:rPr lang="en-US" dirty="0"/>
            </a:br>
            <a:r>
              <a:rPr lang="en-US" dirty="0"/>
              <a:t>Note that I’m add these two terms together since they are both just a product of x and y, so that’s why there’s a 2 here.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13</a:t>
            </a:fld>
            <a:endParaRPr lang="en-CA"/>
          </a:p>
        </p:txBody>
      </p:sp>
    </p:spTree>
    <p:extLst>
      <p:ext uri="{BB962C8B-B14F-4D97-AF65-F5344CB8AC3E}">
        <p14:creationId xmlns:p14="http://schemas.microsoft.com/office/powerpoint/2010/main" val="146402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let’s take the formula for the squared length of 2 and sub in 1 for the x component and 1 for the y components.</a:t>
            </a:r>
            <a:br>
              <a:rPr lang="en-US" dirty="0"/>
            </a:br>
            <a:r>
              <a:rPr lang="en-US" dirty="0"/>
              <a:t>And carrying out the multiplications, we get 2+2+1, which is 5.</a:t>
            </a:r>
            <a:br>
              <a:rPr lang="en-US" dirty="0"/>
            </a:br>
            <a:r>
              <a:rPr lang="en-US" dirty="0"/>
              <a:t>And so the length of R is the square root of 5, which is consistent, which our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14</a:t>
            </a:fld>
            <a:endParaRPr lang="en-CA"/>
          </a:p>
        </p:txBody>
      </p:sp>
    </p:spTree>
    <p:extLst>
      <p:ext uri="{BB962C8B-B14F-4D97-AF65-F5344CB8AC3E}">
        <p14:creationId xmlns:p14="http://schemas.microsoft.com/office/powerpoint/2010/main" val="2258852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measuring lengths, we cant just blindly use the familiar formula a^2 + b^2 = c^2 from elementary school.</a:t>
            </a:r>
            <a:br>
              <a:rPr lang="en-US" dirty="0"/>
            </a:br>
            <a:r>
              <a:rPr lang="en-US" dirty="0"/>
              <a:t>The real way to get the square length of a vector R is to take the dot product of R with itself, expand R in a basis, and distribute over the dot product.</a:t>
            </a:r>
            <a:br>
              <a:rPr lang="en-US" dirty="0"/>
            </a:br>
            <a:r>
              <a:rPr lang="en-US" dirty="0"/>
              <a:t>The key to getting the correct formula is to remember to calculate all these dot products properly. We can’t just assume they’re 1 or 0.</a:t>
            </a:r>
            <a:br>
              <a:rPr lang="en-US" dirty="0"/>
            </a:br>
            <a:r>
              <a:rPr lang="en-US" dirty="0"/>
              <a:t>This formula for the squared length can also be written in matrix notation like this, with the vector components in this row and this columns… and this matrix of dot products in the middle. This matrix of basis vector dot products is called the metric tensor.</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15</a:t>
            </a:fld>
            <a:endParaRPr lang="en-CA"/>
          </a:p>
        </p:txBody>
      </p:sp>
    </p:spTree>
    <p:extLst>
      <p:ext uri="{BB962C8B-B14F-4D97-AF65-F5344CB8AC3E}">
        <p14:creationId xmlns:p14="http://schemas.microsoft.com/office/powerpoint/2010/main" val="272613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tensor matrix components are also written with the lower case letter g. For example </a:t>
            </a:r>
            <a:r>
              <a:rPr lang="en-US" dirty="0" err="1"/>
              <a:t>g_xx</a:t>
            </a:r>
            <a:r>
              <a:rPr lang="en-US" dirty="0"/>
              <a:t> is equal to the dot product of </a:t>
            </a:r>
            <a:r>
              <a:rPr lang="en-US" dirty="0" err="1"/>
              <a:t>eX</a:t>
            </a:r>
            <a:r>
              <a:rPr lang="en-US" dirty="0"/>
              <a:t> and </a:t>
            </a:r>
            <a:r>
              <a:rPr lang="en-US" dirty="0" err="1"/>
              <a:t>eX.</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16</a:t>
            </a:fld>
            <a:endParaRPr lang="en-CA"/>
          </a:p>
        </p:txBody>
      </p:sp>
    </p:spTree>
    <p:extLst>
      <p:ext uri="{BB962C8B-B14F-4D97-AF65-F5344CB8AC3E}">
        <p14:creationId xmlns:p14="http://schemas.microsoft.com/office/powerpoint/2010/main" val="118288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I’d like to tie this back to the idea of Invariance. The squared length of the vector R has different formulas when we use different basis vectors, but the results are always equal.</a:t>
            </a:r>
            <a:br>
              <a:rPr lang="en-US" dirty="0"/>
            </a:br>
            <a:r>
              <a:rPr lang="en-US" dirty="0"/>
              <a:t>And writing things in array notation, the metric tensor matrix has different components when we use different reference frames, but the resulting vector lengths were the same in all cases.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17</a:t>
            </a:fld>
            <a:endParaRPr lang="en-CA"/>
          </a:p>
        </p:txBody>
      </p:sp>
    </p:spTree>
    <p:extLst>
      <p:ext uri="{BB962C8B-B14F-4D97-AF65-F5344CB8AC3E}">
        <p14:creationId xmlns:p14="http://schemas.microsoft.com/office/powerpoint/2010/main" val="869410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bit like how the vector components of the pencil are different when we use different basis vectors, even if the vector itself is the same and invariant.</a:t>
            </a:r>
            <a:br>
              <a:rPr lang="en-US" dirty="0"/>
            </a:br>
            <a:r>
              <a:rPr lang="en-US" dirty="0"/>
              <a:t>Similarly, the components inside the metric tensor matrix are different when we use different basis vectors, but the metric tensor itself is invariant and unchanging.</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18</a:t>
            </a:fld>
            <a:endParaRPr lang="en-CA"/>
          </a:p>
        </p:txBody>
      </p:sp>
    </p:spTree>
    <p:extLst>
      <p:ext uri="{BB962C8B-B14F-4D97-AF65-F5344CB8AC3E}">
        <p14:creationId xmlns:p14="http://schemas.microsoft.com/office/powerpoint/2010/main" val="339312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tensor itself is actually a function that takes two vectors as inputs and returns their dot product.</a:t>
            </a:r>
            <a:br>
              <a:rPr lang="en-US" dirty="0"/>
            </a:br>
            <a:r>
              <a:rPr lang="en-US" dirty="0"/>
              <a:t>The dot product of two vectors R and T does not depend on the coordinate system. This means that the metric tensor function is invariant and does not depend on the coordinate system.</a:t>
            </a:r>
            <a:br>
              <a:rPr lang="en-US" dirty="0"/>
            </a:br>
            <a:r>
              <a:rPr lang="en-US" dirty="0"/>
              <a:t>The metric tensor matrix will have different numbers in different coordinate system, but so will the vector components of R and T, so the result R dot T, which is the same as g of R and T, is the same in all coordinates.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19</a:t>
            </a:fld>
            <a:endParaRPr lang="en-CA"/>
          </a:p>
        </p:txBody>
      </p:sp>
    </p:spTree>
    <p:extLst>
      <p:ext uri="{BB962C8B-B14F-4D97-AF65-F5344CB8AC3E}">
        <p14:creationId xmlns:p14="http://schemas.microsoft.com/office/powerpoint/2010/main" val="157904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a metric is a mathematical tool for measuring distances.</a:t>
            </a:r>
            <a:br>
              <a:rPr lang="en-US" dirty="0"/>
            </a:br>
            <a:r>
              <a:rPr lang="en-US" dirty="0"/>
              <a:t>So far in relativity 103, we’ve been talking a lot about spacetime diagrams, where we measure both space and time. In Galilean relativity, there isn’t a sensible way to define a spacetime distance… so in this video we’re going to focus on measuring distances in 2D space, measured with the X and Y variables.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a:t>
            </a:fld>
            <a:endParaRPr lang="en-CA"/>
          </a:p>
        </p:txBody>
      </p:sp>
    </p:spTree>
    <p:extLst>
      <p:ext uri="{BB962C8B-B14F-4D97-AF65-F5344CB8AC3E}">
        <p14:creationId xmlns:p14="http://schemas.microsoft.com/office/powerpoint/2010/main" val="152114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I’ve mentioned several times before that vector components are contravariant. If we measure the components of this pencil to be 1,1 in this basis, then double the length of the basis vectors, the components shrink to ½, ½. When the basis vectors get bigger, the vector components get smaller. And that’s why vector components are contravariant, because they do the opposite thing that basis-vectors do.</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20</a:t>
            </a:fld>
            <a:endParaRPr lang="en-CA"/>
          </a:p>
        </p:txBody>
      </p:sp>
    </p:spTree>
    <p:extLst>
      <p:ext uri="{BB962C8B-B14F-4D97-AF65-F5344CB8AC3E}">
        <p14:creationId xmlns:p14="http://schemas.microsoft.com/office/powerpoint/2010/main" val="350719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worth asking the same question with the metric tensor. If the metric tensor matrix in this first basis is the identity matrix, what happens to the metric tensor matrix when we double the length of the basis vectors. Is it covariant or contravariant.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21</a:t>
            </a:fld>
            <a:endParaRPr lang="en-CA"/>
          </a:p>
        </p:txBody>
      </p:sp>
    </p:spTree>
    <p:extLst>
      <p:ext uri="{BB962C8B-B14F-4D97-AF65-F5344CB8AC3E}">
        <p14:creationId xmlns:p14="http://schemas.microsoft.com/office/powerpoint/2010/main" val="1234661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find out by writing the metric tensor matrix in the </a:t>
            </a:r>
            <a:r>
              <a:rPr lang="en-US" dirty="0" err="1"/>
              <a:t>eX</a:t>
            </a:r>
            <a:r>
              <a:rPr lang="en-US" dirty="0"/>
              <a:t>-tilde and </a:t>
            </a:r>
            <a:r>
              <a:rPr lang="en-US" dirty="0" err="1"/>
              <a:t>eY</a:t>
            </a:r>
            <a:r>
              <a:rPr lang="en-US" dirty="0"/>
              <a:t>-tilde basis. Then we’ll re-write the basis vectors in terms of </a:t>
            </a:r>
            <a:r>
              <a:rPr lang="en-US" dirty="0" err="1"/>
              <a:t>eX</a:t>
            </a:r>
            <a:r>
              <a:rPr lang="en-US" dirty="0"/>
              <a:t> and </a:t>
            </a:r>
            <a:r>
              <a:rPr lang="en-US" dirty="0" err="1"/>
              <a:t>eY</a:t>
            </a:r>
            <a:r>
              <a:rPr lang="en-US" dirty="0"/>
              <a:t> using these equations that relate the two bases. So you can see we have pairs of 2s everywhere, and we can bring them all out in front to get 2x2, or 4.</a:t>
            </a:r>
            <a:br>
              <a:rPr lang="en-US" dirty="0"/>
            </a:br>
            <a:r>
              <a:rPr lang="en-US" dirty="0"/>
              <a:t>And we already know the original basis is orthonormal, so the dot products are 1, 0, 0, 1.</a:t>
            </a:r>
            <a:br>
              <a:rPr lang="en-US" dirty="0"/>
            </a:br>
            <a:r>
              <a:rPr lang="en-US" dirty="0"/>
              <a:t>And so we see that the metric tensor matric in this </a:t>
            </a:r>
            <a:r>
              <a:rPr lang="en-US" dirty="0" err="1"/>
              <a:t>eX</a:t>
            </a:r>
            <a:r>
              <a:rPr lang="en-US" dirty="0"/>
              <a:t>-tilde </a:t>
            </a:r>
            <a:r>
              <a:rPr lang="en-US" dirty="0" err="1"/>
              <a:t>eY</a:t>
            </a:r>
            <a:r>
              <a:rPr lang="en-US" dirty="0"/>
              <a:t>-tilde basis is 4, 0, 0 , 4.</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22</a:t>
            </a:fld>
            <a:endParaRPr lang="en-CA"/>
          </a:p>
        </p:txBody>
      </p:sp>
    </p:spTree>
    <p:extLst>
      <p:ext uri="{BB962C8B-B14F-4D97-AF65-F5344CB8AC3E}">
        <p14:creationId xmlns:p14="http://schemas.microsoft.com/office/powerpoint/2010/main" val="118856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double the lengths of the basis vectors, the metric tensor matrix components multiply by 4.</a:t>
            </a:r>
            <a:br>
              <a:rPr lang="en-US" dirty="0"/>
            </a:br>
            <a:r>
              <a:rPr lang="en-US" dirty="0"/>
              <a:t>In other words, they doubled, and then doubled again.</a:t>
            </a:r>
            <a:br>
              <a:rPr lang="en-US" dirty="0"/>
            </a:br>
            <a:r>
              <a:rPr lang="en-US" dirty="0"/>
              <a:t>So the metric tensor is what we call “twice-covariant” because when the basis vectors change, the metric tensor matrix changes in the same way twice.</a:t>
            </a:r>
          </a:p>
          <a:p>
            <a:r>
              <a:rPr lang="en-US" dirty="0"/>
              <a:t>And this makes sense because every entry in the metric tensor matrix has two basis vectors in it, so it makes sense that when the basis vectors change, these matrix components will do that change twice.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23</a:t>
            </a:fld>
            <a:endParaRPr lang="en-CA"/>
          </a:p>
        </p:txBody>
      </p:sp>
    </p:spTree>
    <p:extLst>
      <p:ext uri="{BB962C8B-B14F-4D97-AF65-F5344CB8AC3E}">
        <p14:creationId xmlns:p14="http://schemas.microsoft.com/office/powerpoint/2010/main" val="1498859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gives us intuition why the metric tensor matrix is twice-covariant, but let’s see if we can prove it.</a:t>
            </a:r>
            <a:br>
              <a:rPr lang="en-US" dirty="0"/>
            </a:br>
            <a:r>
              <a:rPr lang="en-US" dirty="0"/>
              <a:t>You’ve seen in previous videos that if the basis vectors change with this matrix </a:t>
            </a:r>
            <a:r>
              <a:rPr lang="en-US" dirty="0" err="1"/>
              <a:t>abcd</a:t>
            </a:r>
            <a:r>
              <a:rPr lang="en-US" dirty="0"/>
              <a:t>, then the basis vector components change with the opposite matrix, </a:t>
            </a:r>
            <a:r>
              <a:rPr lang="en-US" dirty="0" err="1"/>
              <a:t>abcd</a:t>
            </a:r>
            <a:r>
              <a:rPr lang="en-US" dirty="0"/>
              <a:t> inverse, with the inverse denoted by this -1 up here.</a:t>
            </a:r>
            <a:br>
              <a:rPr lang="en-US" dirty="0"/>
            </a:br>
            <a:r>
              <a:rPr lang="en-US" dirty="0"/>
              <a:t>Also if we change basis in the reverse direction, we also use the inverse matrix, and if we reverse the component change, we use the inverse of that… and the inverse of the inverse is just the original matrix, so these two matrices are the same.</a:t>
            </a:r>
          </a:p>
          <a:p>
            <a:endParaRPr lang="en-US" dirty="0"/>
          </a:p>
          <a:p>
            <a:r>
              <a:rPr lang="en-US" dirty="0"/>
              <a:t>Now let’s take our array formula for the squared length of a vector. And I’m going to write this row of vector components as the transpose of a column. The transpose is denoted with this T symbol, and it just tells us to flip the column into a row.</a:t>
            </a:r>
            <a:br>
              <a:rPr lang="en-US" dirty="0"/>
            </a:br>
            <a:r>
              <a:rPr lang="en-US" dirty="0"/>
              <a:t>Now notice that we have an equation up here for this XY column. So I’m going to substitute this array multiplication involving the </a:t>
            </a:r>
            <a:r>
              <a:rPr lang="en-US" dirty="0" err="1"/>
              <a:t>abcd</a:t>
            </a:r>
            <a:r>
              <a:rPr lang="en-US" dirty="0"/>
              <a:t> matrix and the x-tilde and y-tilde components into here and here.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24</a:t>
            </a:fld>
            <a:endParaRPr lang="en-CA"/>
          </a:p>
        </p:txBody>
      </p:sp>
    </p:spTree>
    <p:extLst>
      <p:ext uri="{BB962C8B-B14F-4D97-AF65-F5344CB8AC3E}">
        <p14:creationId xmlns:p14="http://schemas.microsoft.com/office/powerpoint/2010/main" val="1998460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gives us intuition why the metric tensor matrix is twice-covariant, but let’s see if we can prove it.</a:t>
            </a:r>
            <a:br>
              <a:rPr lang="en-US" dirty="0"/>
            </a:br>
            <a:r>
              <a:rPr lang="en-US" dirty="0"/>
              <a:t>You’ve seen in previous videos that if the basis vectors change with this matrix </a:t>
            </a:r>
            <a:r>
              <a:rPr lang="en-US" dirty="0" err="1"/>
              <a:t>abcd</a:t>
            </a:r>
            <a:r>
              <a:rPr lang="en-US" dirty="0"/>
              <a:t>, then the basis vector components change with the opposite matrix, </a:t>
            </a:r>
            <a:r>
              <a:rPr lang="en-US" dirty="0" err="1"/>
              <a:t>abcd</a:t>
            </a:r>
            <a:r>
              <a:rPr lang="en-US" dirty="0"/>
              <a:t> inverse, with the inverse denoted by this -1 up here.</a:t>
            </a:r>
            <a:br>
              <a:rPr lang="en-US" dirty="0"/>
            </a:br>
            <a:r>
              <a:rPr lang="en-US" dirty="0"/>
              <a:t>Also if we change basis in the reverse direction, we also use the inverse matrix, and if we reverse the component change, we use the inverse of that… and the inverse of the inverse is just the original matrix, so these two matrices are the same.</a:t>
            </a:r>
          </a:p>
          <a:p>
            <a:endParaRPr lang="en-US" dirty="0"/>
          </a:p>
          <a:p>
            <a:r>
              <a:rPr lang="en-US" dirty="0"/>
              <a:t>Now let’s take our array formula for the squared length of a vector. And I’m going to write this row of vector components as the transpose of a column. The transpose is denoted with this T symbol, and it just tells us to flip the column into a row.</a:t>
            </a:r>
            <a:br>
              <a:rPr lang="en-US" dirty="0"/>
            </a:br>
            <a:r>
              <a:rPr lang="en-US" dirty="0"/>
              <a:t>Now notice that we have an equation up here for this XY column. So I’m going to substitute this array multiplication involving the </a:t>
            </a:r>
            <a:r>
              <a:rPr lang="en-US" dirty="0" err="1"/>
              <a:t>abcd</a:t>
            </a:r>
            <a:r>
              <a:rPr lang="en-US" dirty="0"/>
              <a:t> matrix and the x-tilde and y-tilde components into here and here.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25</a:t>
            </a:fld>
            <a:endParaRPr lang="en-CA"/>
          </a:p>
        </p:txBody>
      </p:sp>
    </p:spTree>
    <p:extLst>
      <p:ext uri="{BB962C8B-B14F-4D97-AF65-F5344CB8AC3E}">
        <p14:creationId xmlns:p14="http://schemas.microsoft.com/office/powerpoint/2010/main" val="3863466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a rule in linear algebra, that when we have a transpose of an array multiplication like we do here, this is equal to the multiplication of the transposes, with the arrays written in the opposite order. So you can see the </a:t>
            </a:r>
            <a:r>
              <a:rPr lang="en-US" dirty="0" err="1"/>
              <a:t>abcd</a:t>
            </a:r>
            <a:r>
              <a:rPr lang="en-US" dirty="0"/>
              <a:t> matrix is now written on the right, next to the metric tensor matrix.</a:t>
            </a:r>
            <a:br>
              <a:rPr lang="en-US" dirty="0"/>
            </a:br>
            <a:r>
              <a:rPr lang="en-US" dirty="0"/>
              <a:t>Now, notice how these columns have the x-tilde y-tilde components in them, and that means that all of this in the middle is equal to the metric tensor components in the basis for x-tilde and y-tilde.</a:t>
            </a:r>
            <a:br>
              <a:rPr lang="en-US" dirty="0"/>
            </a:br>
            <a:r>
              <a:rPr lang="en-US" dirty="0"/>
              <a:t>So this gives us an array formula for converting between metric tensor components in different coordinate systems.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26</a:t>
            </a:fld>
            <a:endParaRPr lang="en-CA"/>
          </a:p>
        </p:txBody>
      </p:sp>
    </p:spTree>
    <p:extLst>
      <p:ext uri="{BB962C8B-B14F-4D97-AF65-F5344CB8AC3E}">
        <p14:creationId xmlns:p14="http://schemas.microsoft.com/office/powerpoint/2010/main" val="2889948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a:t>
            </a:r>
            <a:r>
              <a:rPr lang="en-US" dirty="0" err="1"/>
              <a:t>abcd</a:t>
            </a:r>
            <a:r>
              <a:rPr lang="en-US" dirty="0"/>
              <a:t> matrix used to change from the </a:t>
            </a:r>
            <a:r>
              <a:rPr lang="en-US" dirty="0" err="1"/>
              <a:t>eX</a:t>
            </a:r>
            <a:r>
              <a:rPr lang="en-US" dirty="0"/>
              <a:t> </a:t>
            </a:r>
            <a:r>
              <a:rPr lang="en-US" dirty="0" err="1"/>
              <a:t>eY</a:t>
            </a:r>
            <a:r>
              <a:rPr lang="en-US" dirty="0"/>
              <a:t> basis to the </a:t>
            </a:r>
            <a:r>
              <a:rPr lang="en-US" dirty="0" err="1"/>
              <a:t>eX</a:t>
            </a:r>
            <a:r>
              <a:rPr lang="en-US" dirty="0"/>
              <a:t>-tilde </a:t>
            </a:r>
            <a:r>
              <a:rPr lang="en-US" dirty="0" err="1"/>
              <a:t>eY</a:t>
            </a:r>
            <a:r>
              <a:rPr lang="en-US" dirty="0"/>
              <a:t>-tilde basis.</a:t>
            </a:r>
            <a:br>
              <a:rPr lang="en-US" dirty="0"/>
            </a:br>
            <a:r>
              <a:rPr lang="en-US" dirty="0"/>
              <a:t>Is the same </a:t>
            </a:r>
            <a:r>
              <a:rPr lang="en-US" dirty="0" err="1"/>
              <a:t>abcd</a:t>
            </a:r>
            <a:r>
              <a:rPr lang="en-US" dirty="0"/>
              <a:t> matrix that changes the metric tensor matrix components from the first basis to the tilde basis, and the matrix is used twice… therefore the metric tensor is twice-covariant.</a:t>
            </a:r>
            <a:br>
              <a:rPr lang="en-US" dirty="0"/>
            </a:br>
            <a:r>
              <a:rPr lang="en-US" dirty="0"/>
              <a:t>Changing the components in the other direction </a:t>
            </a:r>
            <a:r>
              <a:rPr lang="en-US" dirty="0" err="1"/>
              <a:t>direction</a:t>
            </a:r>
            <a:r>
              <a:rPr lang="en-US" dirty="0"/>
              <a:t>, we use the inverse of the </a:t>
            </a:r>
            <a:r>
              <a:rPr lang="en-US" dirty="0" err="1"/>
              <a:t>abcd</a:t>
            </a:r>
            <a:r>
              <a:rPr lang="en-US" dirty="0"/>
              <a:t> matrix on both sides.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27</a:t>
            </a:fld>
            <a:endParaRPr lang="en-CA"/>
          </a:p>
        </p:txBody>
      </p:sp>
    </p:spTree>
    <p:extLst>
      <p:ext uri="{BB962C8B-B14F-4D97-AF65-F5344CB8AC3E}">
        <p14:creationId xmlns:p14="http://schemas.microsoft.com/office/powerpoint/2010/main" val="1860873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sum up what we’ve learned about the metric tensor. We learned that when we want to get the length of a vector, we can’t just blindly use the formula a^2 + b^2 = c^2. Instead, we calculate the length of a vector R by computing the dot product R dot R.</a:t>
            </a:r>
            <a:br>
              <a:rPr lang="en-US" dirty="0"/>
            </a:br>
            <a:r>
              <a:rPr lang="en-US" dirty="0"/>
              <a:t>When we expand R in terms of basis vectors and then distribute over the dot product to get a bunch of terms, which we can then write in array notation like this. This matrix of basis vector dot products is called the metric tensor matrix, and its components are sometimes written using a lower case g.</a:t>
            </a:r>
            <a:br>
              <a:rPr lang="en-US"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28</a:t>
            </a:fld>
            <a:endParaRPr lang="en-CA"/>
          </a:p>
        </p:txBody>
      </p:sp>
    </p:spTree>
    <p:extLst>
      <p:ext uri="{BB962C8B-B14F-4D97-AF65-F5344CB8AC3E}">
        <p14:creationId xmlns:p14="http://schemas.microsoft.com/office/powerpoint/2010/main" val="3461596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helps explain why the length of a vector is invariant. When we change coordinates, the two sets of vector components each change </a:t>
            </a:r>
            <a:r>
              <a:rPr lang="en-US" dirty="0" err="1"/>
              <a:t>contravariantly</a:t>
            </a:r>
            <a:r>
              <a:rPr lang="en-US" dirty="0"/>
              <a:t>, and the metric tensor changes twice </a:t>
            </a:r>
            <a:r>
              <a:rPr lang="en-US" dirty="0" err="1"/>
              <a:t>covariantly</a:t>
            </a:r>
            <a:r>
              <a:rPr lang="en-US" dirty="0"/>
              <a:t>.</a:t>
            </a:r>
            <a:br>
              <a:rPr lang="en-US" dirty="0"/>
            </a:br>
            <a:r>
              <a:rPr lang="en-US" dirty="0"/>
              <a:t>The two covariant changes cancel out with the two contravariant changes, making sure the result doesn’t change.</a:t>
            </a:r>
            <a:endParaRPr lang="en-CA" dirty="0"/>
          </a:p>
        </p:txBody>
      </p:sp>
      <p:sp>
        <p:nvSpPr>
          <p:cNvPr id="4" name="Slide Number Placeholder 3"/>
          <p:cNvSpPr>
            <a:spLocks noGrp="1"/>
          </p:cNvSpPr>
          <p:nvPr>
            <p:ph type="sldNum" sz="quarter" idx="5"/>
          </p:nvPr>
        </p:nvSpPr>
        <p:spPr/>
        <p:txBody>
          <a:bodyPr/>
          <a:lstStyle/>
          <a:p>
            <a:fld id="{E6840083-0575-4DDC-97CF-0C2EE578393A}" type="slidenum">
              <a:rPr lang="en-CA" smtClean="0"/>
              <a:t>29</a:t>
            </a:fld>
            <a:endParaRPr lang="en-CA"/>
          </a:p>
        </p:txBody>
      </p:sp>
    </p:spTree>
    <p:extLst>
      <p:ext uri="{BB962C8B-B14F-4D97-AF65-F5344CB8AC3E}">
        <p14:creationId xmlns:p14="http://schemas.microsoft.com/office/powerpoint/2010/main" val="267559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this pencil sitting in the 2D plane and we want to find out how long it is. We can think of this pencil as a vector R which is equal to 1eX + 2eY.</a:t>
            </a:r>
            <a:br>
              <a:rPr lang="en-US" dirty="0"/>
            </a:br>
            <a:r>
              <a:rPr lang="en-US" dirty="0"/>
              <a:t>You’ll notice that this pencil forms the longest side of a right-angle triangle, where the other two sides are parallel to the </a:t>
            </a:r>
            <a:r>
              <a:rPr lang="en-US" dirty="0" err="1"/>
              <a:t>eX</a:t>
            </a:r>
            <a:r>
              <a:rPr lang="en-US" dirty="0"/>
              <a:t> and </a:t>
            </a:r>
            <a:r>
              <a:rPr lang="en-US" dirty="0" err="1"/>
              <a:t>eY</a:t>
            </a:r>
            <a:r>
              <a:rPr lang="en-US" dirty="0"/>
              <a:t> vectors.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a:t>
            </a:fld>
            <a:endParaRPr lang="en-CA"/>
          </a:p>
        </p:txBody>
      </p:sp>
    </p:spTree>
    <p:extLst>
      <p:ext uri="{BB962C8B-B14F-4D97-AF65-F5344CB8AC3E}">
        <p14:creationId xmlns:p14="http://schemas.microsoft.com/office/powerpoint/2010/main" val="1174028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30</a:t>
            </a:fld>
            <a:endParaRPr lang="en-CA"/>
          </a:p>
        </p:txBody>
      </p:sp>
    </p:spTree>
    <p:extLst>
      <p:ext uri="{BB962C8B-B14F-4D97-AF65-F5344CB8AC3E}">
        <p14:creationId xmlns:p14="http://schemas.microsoft.com/office/powerpoint/2010/main" val="2350561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metric tensor is a function that takes two vectors and returns their dot product. This function is invariant and is the same in all coordinate systems. However, the metric tensor matrix components will look different in different coordinate systems, in the same way that vector components look different in different coordinate systems even if the vector is the same.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31</a:t>
            </a:fld>
            <a:endParaRPr lang="en-CA"/>
          </a:p>
        </p:txBody>
      </p:sp>
    </p:spTree>
    <p:extLst>
      <p:ext uri="{BB962C8B-B14F-4D97-AF65-F5344CB8AC3E}">
        <p14:creationId xmlns:p14="http://schemas.microsoft.com/office/powerpoint/2010/main" val="2715674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metric tensor is twice-covariant. When the basis vectors change one way, the metric tensor components change in that same way twice, as seen by the two matrices here in this coordinate change formula.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32</a:t>
            </a:fld>
            <a:endParaRPr lang="en-CA"/>
          </a:p>
        </p:txBody>
      </p:sp>
    </p:spTree>
    <p:extLst>
      <p:ext uri="{BB962C8B-B14F-4D97-AF65-F5344CB8AC3E}">
        <p14:creationId xmlns:p14="http://schemas.microsoft.com/office/powerpoint/2010/main" val="2540243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that the metric tensor can explain black hole, the expansion of the universe, and gravitational waves. This is because mass and energy change the rules for measuring spatial distances and times, which can lead to strange effect. This is all described in the Einstein Field Equations, which will be explained when we reach General </a:t>
            </a:r>
            <a:r>
              <a:rPr lang="en-US" dirty="0" err="1"/>
              <a:t>Relatvity</a:t>
            </a:r>
            <a:r>
              <a:rPr lang="en-US" dirty="0"/>
              <a: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33</a:t>
            </a:fld>
            <a:endParaRPr lang="en-CA"/>
          </a:p>
        </p:txBody>
      </p:sp>
    </p:spTree>
    <p:extLst>
      <p:ext uri="{BB962C8B-B14F-4D97-AF65-F5344CB8AC3E}">
        <p14:creationId xmlns:p14="http://schemas.microsoft.com/office/powerpoint/2010/main" val="2098777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metric tensor itself is actually a function that takes two vectors as inputs and returns their dot product.</a:t>
            </a:r>
            <a:br>
              <a:rPr lang="en-US" dirty="0"/>
            </a:br>
            <a:r>
              <a:rPr lang="en-US" dirty="0"/>
              <a:t>The dot product of two vectors R and T does not depend on the coordinate system. This means that the metric tensor function is invariant and does not depend on the coordinate system.</a:t>
            </a:r>
            <a:br>
              <a:rPr lang="en-US" dirty="0"/>
            </a:br>
            <a:r>
              <a:rPr lang="en-US" dirty="0"/>
              <a:t>The metric tensor matrix will have different numbers in different coordinate system, but so will the vector components of R and T, so the result R dot T, which is the same as g of R and T, is the same in all coordinates.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34</a:t>
            </a:fld>
            <a:endParaRPr lang="en-CA"/>
          </a:p>
        </p:txBody>
      </p:sp>
    </p:spTree>
    <p:extLst>
      <p:ext uri="{BB962C8B-B14F-4D97-AF65-F5344CB8AC3E}">
        <p14:creationId xmlns:p14="http://schemas.microsoft.com/office/powerpoint/2010/main" val="1230992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helps explain why the length of a vector is invariant. When we change coordinates, the two sets of vector components each change </a:t>
            </a:r>
            <a:r>
              <a:rPr lang="en-US" dirty="0" err="1"/>
              <a:t>contravariantly</a:t>
            </a:r>
            <a:r>
              <a:rPr lang="en-US" dirty="0"/>
              <a:t>, and the metric tensor changes twice </a:t>
            </a:r>
            <a:r>
              <a:rPr lang="en-US" dirty="0" err="1"/>
              <a:t>covariantly</a:t>
            </a:r>
            <a:r>
              <a:rPr lang="en-US" dirty="0"/>
              <a:t>.</a:t>
            </a:r>
            <a:br>
              <a:rPr lang="en-US" dirty="0"/>
            </a:br>
            <a:r>
              <a:rPr lang="en-US" dirty="0"/>
              <a:t>The two covariant changes cancel out with the two contravariant changes, making sure the result doesn’t change.</a:t>
            </a:r>
            <a:endParaRPr lang="en-CA" dirty="0"/>
          </a:p>
        </p:txBody>
      </p:sp>
      <p:sp>
        <p:nvSpPr>
          <p:cNvPr id="4" name="Slide Number Placeholder 3"/>
          <p:cNvSpPr>
            <a:spLocks noGrp="1"/>
          </p:cNvSpPr>
          <p:nvPr>
            <p:ph type="sldNum" sz="quarter" idx="5"/>
          </p:nvPr>
        </p:nvSpPr>
        <p:spPr/>
        <p:txBody>
          <a:bodyPr/>
          <a:lstStyle/>
          <a:p>
            <a:fld id="{E6840083-0575-4DDC-97CF-0C2EE578393A}" type="slidenum">
              <a:rPr lang="en-CA" smtClean="0"/>
              <a:t>35</a:t>
            </a:fld>
            <a:endParaRPr lang="en-CA"/>
          </a:p>
        </p:txBody>
      </p:sp>
    </p:spTree>
    <p:extLst>
      <p:ext uri="{BB962C8B-B14F-4D97-AF65-F5344CB8AC3E}">
        <p14:creationId xmlns:p14="http://schemas.microsoft.com/office/powerpoint/2010/main" val="366401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we label the lengths shorter sides of the triangle as “a” and “b”, and label the longest side length ass “c”, since this is a right angle triangle, we can use Pythagoras’s theorem and write down the equation a^2 + b^2 = c^2.</a:t>
            </a:r>
          </a:p>
          <a:p>
            <a:endParaRPr lang="en-US" dirty="0"/>
          </a:p>
          <a:p>
            <a:r>
              <a:rPr lang="en-CA" dirty="0"/>
              <a:t>This means that the length of the pencil c = the square root of a^2 + b^2.</a:t>
            </a:r>
          </a:p>
          <a:p>
            <a:r>
              <a:rPr lang="en-CA" dirty="0"/>
              <a:t>“a” is just the horizontal component of the Vector, 1</a:t>
            </a:r>
          </a:p>
          <a:p>
            <a:r>
              <a:rPr lang="en-CA" dirty="0"/>
              <a:t>And “b” is just the vertical component of the vector, 2</a:t>
            </a:r>
          </a:p>
          <a:p>
            <a:r>
              <a:rPr lang="en-CA" dirty="0"/>
              <a:t>1-squared is 1 and 2-squared is 4, so this means c = the square root of 5.</a:t>
            </a:r>
            <a:br>
              <a:rPr lang="en-CA" dirty="0"/>
            </a:br>
            <a:r>
              <a:rPr lang="en-CA" dirty="0"/>
              <a:t>Which is also the length of the vector R.</a:t>
            </a:r>
            <a:br>
              <a:rPr lang="en-CA"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a:t>
            </a:fld>
            <a:endParaRPr lang="en-CA"/>
          </a:p>
        </p:txBody>
      </p:sp>
    </p:spTree>
    <p:extLst>
      <p:ext uri="{BB962C8B-B14F-4D97-AF65-F5344CB8AC3E}">
        <p14:creationId xmlns:p14="http://schemas.microsoft.com/office/powerpoint/2010/main" val="3184858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calculated the length of the pencil to be the square root of 5.</a:t>
            </a:r>
            <a:br>
              <a:rPr lang="en-US" dirty="0"/>
            </a:br>
            <a:r>
              <a:rPr lang="en-US" dirty="0"/>
              <a:t>But let’s try calculating the length of the pencil in another basis, like </a:t>
            </a:r>
            <a:r>
              <a:rPr lang="en-US" dirty="0" err="1"/>
              <a:t>eX</a:t>
            </a:r>
            <a:r>
              <a:rPr lang="en-US" dirty="0"/>
              <a:t>-tilde and </a:t>
            </a:r>
            <a:r>
              <a:rPr lang="en-US" dirty="0" err="1"/>
              <a:t>eY</a:t>
            </a:r>
            <a:r>
              <a:rPr lang="en-US" dirty="0"/>
              <a:t>-tilde where the basis vectors are twice as long. The components of the vector are ½ and 1, and if we plug these values into “a” and “b” in the Pythagoras’s Theorem formula, we get ½-square + 1-square, which is the square root of ¼ + 1, or the square root of 5/4, or one half the square root of 5. So we can see this answer doesn’t match the first answer we got.</a:t>
            </a:r>
          </a:p>
          <a:p>
            <a:r>
              <a:rPr lang="en-US" dirty="0"/>
              <a:t>If we use this other basis, where the components are 1 and 1, subbing into “a” and “b”, we get the square root of 2.</a:t>
            </a:r>
            <a:br>
              <a:rPr lang="en-US" dirty="0"/>
            </a:br>
            <a:r>
              <a:rPr lang="en-US" dirty="0"/>
              <a:t>This formula from Pythagoras’s theorem gives us different answers when we use different basis vectors. In this case the answer is half as big as it should be. And in this case, the triangle formed by the pencil and the basis vectors isn’t even a right-angle triangle.. so the Pythagoras formula gives us a very weird answer.</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5</a:t>
            </a:fld>
            <a:endParaRPr lang="en-CA"/>
          </a:p>
        </p:txBody>
      </p:sp>
    </p:spTree>
    <p:extLst>
      <p:ext uri="{BB962C8B-B14F-4D97-AF65-F5344CB8AC3E}">
        <p14:creationId xmlns:p14="http://schemas.microsoft.com/office/powerpoint/2010/main" val="248744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formula a^2 + b^2 = c^2 has failed us. We need a better way to measure lengths.</a:t>
            </a:r>
            <a:br>
              <a:rPr lang="en-US" dirty="0"/>
            </a:br>
            <a:r>
              <a:rPr lang="en-US" dirty="0"/>
              <a:t>And the solution is to calculate the squared magnitude of a vector R using the dot product of R with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start with our first basis and try and use this formula.</a:t>
            </a:r>
            <a:endParaRPr lang="en-CA" dirty="0"/>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6</a:t>
            </a:fld>
            <a:endParaRPr lang="en-CA"/>
          </a:p>
        </p:txBody>
      </p:sp>
    </p:spTree>
    <p:extLst>
      <p:ext uri="{BB962C8B-B14F-4D97-AF65-F5344CB8AC3E}">
        <p14:creationId xmlns:p14="http://schemas.microsoft.com/office/powerpoint/2010/main" val="3032428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a:t>
            </a:r>
            <a:r>
              <a:rPr lang="en-US" dirty="0"/>
              <a:t> and </a:t>
            </a:r>
            <a:r>
              <a:rPr lang="en-US" dirty="0" err="1"/>
              <a:t>eY</a:t>
            </a:r>
            <a:r>
              <a:rPr lang="en-US" dirty="0"/>
              <a:t> form an orthonormal basis, meaning the vectors are perpendicular to each other and have length 1.</a:t>
            </a:r>
          </a:p>
          <a:p>
            <a:r>
              <a:rPr lang="en-US" dirty="0"/>
              <a:t>This means that </a:t>
            </a:r>
            <a:r>
              <a:rPr lang="en-US" dirty="0" err="1"/>
              <a:t>eX</a:t>
            </a:r>
            <a:r>
              <a:rPr lang="en-US" dirty="0"/>
              <a:t> dot </a:t>
            </a:r>
            <a:r>
              <a:rPr lang="en-US" dirty="0" err="1"/>
              <a:t>eX</a:t>
            </a:r>
            <a:r>
              <a:rPr lang="en-US" dirty="0"/>
              <a:t> and </a:t>
            </a:r>
            <a:r>
              <a:rPr lang="en-US" dirty="0" err="1"/>
              <a:t>eY</a:t>
            </a:r>
            <a:r>
              <a:rPr lang="en-US" dirty="0"/>
              <a:t> dot </a:t>
            </a:r>
            <a:r>
              <a:rPr lang="en-US" dirty="0" err="1"/>
              <a:t>eY</a:t>
            </a:r>
            <a:r>
              <a:rPr lang="en-US" dirty="0"/>
              <a:t> are both 1 since they have length 1, and </a:t>
            </a:r>
            <a:r>
              <a:rPr lang="en-US" dirty="0" err="1"/>
              <a:t>eX</a:t>
            </a:r>
            <a:r>
              <a:rPr lang="en-US" dirty="0"/>
              <a:t> dot </a:t>
            </a:r>
            <a:r>
              <a:rPr lang="en-US" dirty="0" err="1"/>
              <a:t>eY</a:t>
            </a:r>
            <a:r>
              <a:rPr lang="en-US" dirty="0"/>
              <a:t> is zero since they are orthogonal.</a:t>
            </a:r>
          </a:p>
          <a:p>
            <a:endParaRPr lang="en-US" dirty="0"/>
          </a:p>
          <a:p>
            <a:r>
              <a:rPr lang="en-US" dirty="0"/>
              <a:t>So given some generic vector R = x </a:t>
            </a:r>
            <a:r>
              <a:rPr lang="en-US" dirty="0" err="1"/>
              <a:t>eX</a:t>
            </a:r>
            <a:r>
              <a:rPr lang="en-US" dirty="0"/>
              <a:t> + y </a:t>
            </a:r>
            <a:r>
              <a:rPr lang="en-US" dirty="0" err="1"/>
              <a:t>Ey</a:t>
            </a:r>
            <a:r>
              <a:rPr lang="en-US" dirty="0"/>
              <a:t>, let’s compute the squared magnitude of R using R-dot-R.</a:t>
            </a:r>
          </a:p>
          <a:p>
            <a:r>
              <a:rPr lang="en-US" dirty="0"/>
              <a:t>This is just x Ex + y </a:t>
            </a:r>
            <a:r>
              <a:rPr lang="en-US" dirty="0" err="1"/>
              <a:t>Ey</a:t>
            </a:r>
            <a:r>
              <a:rPr lang="en-US" dirty="0"/>
              <a:t> dotted with itself. We can use the rule for distributing, first, outer, inner, last, to get these for terms with basis vector dot product.</a:t>
            </a:r>
            <a:br>
              <a:rPr lang="en-US" dirty="0"/>
            </a:br>
            <a:r>
              <a:rPr lang="en-US" dirty="0"/>
              <a:t>The </a:t>
            </a:r>
            <a:r>
              <a:rPr lang="en-US" dirty="0" err="1"/>
              <a:t>eX</a:t>
            </a:r>
            <a:r>
              <a:rPr lang="en-US" dirty="0"/>
              <a:t>-dot-</a:t>
            </a:r>
            <a:r>
              <a:rPr lang="en-US" dirty="0" err="1"/>
              <a:t>eY</a:t>
            </a:r>
            <a:r>
              <a:rPr lang="en-US" dirty="0"/>
              <a:t> term goes to zero, and so does the </a:t>
            </a:r>
            <a:r>
              <a:rPr lang="en-US" dirty="0" err="1"/>
              <a:t>eY</a:t>
            </a:r>
            <a:r>
              <a:rPr lang="en-US" dirty="0"/>
              <a:t>-dot-</a:t>
            </a:r>
            <a:r>
              <a:rPr lang="en-US" dirty="0" err="1"/>
              <a:t>eX</a:t>
            </a:r>
            <a:r>
              <a:rPr lang="en-US" dirty="0"/>
              <a:t> term, since the order of the dot product doesn’t matter. Also, </a:t>
            </a:r>
            <a:r>
              <a:rPr lang="en-US" dirty="0" err="1"/>
              <a:t>eX</a:t>
            </a:r>
            <a:r>
              <a:rPr lang="en-US" dirty="0"/>
              <a:t>-dot-</a:t>
            </a:r>
            <a:r>
              <a:rPr lang="en-US" dirty="0" err="1"/>
              <a:t>eX</a:t>
            </a:r>
            <a:r>
              <a:rPr lang="en-US" dirty="0"/>
              <a:t> is 1, and so is </a:t>
            </a:r>
            <a:r>
              <a:rPr lang="en-US" dirty="0" err="1"/>
              <a:t>eY</a:t>
            </a:r>
            <a:r>
              <a:rPr lang="en-US" dirty="0"/>
              <a:t>-dot-</a:t>
            </a:r>
            <a:r>
              <a:rPr lang="en-US" dirty="0" err="1"/>
              <a:t>eY</a:t>
            </a:r>
            <a:r>
              <a:rPr lang="en-US" dirty="0"/>
              <a:t>.</a:t>
            </a:r>
          </a:p>
          <a:p>
            <a:endParaRPr lang="en-US" dirty="0"/>
          </a:p>
          <a:p>
            <a:r>
              <a:rPr lang="en-US" dirty="0"/>
              <a:t>So we end up with the formula x^2 + y^2, which is very similar to the familiar equation from the Pythagorean Theorem, c^2 = a^2 + b^2.</a:t>
            </a:r>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7</a:t>
            </a:fld>
            <a:endParaRPr lang="en-CA"/>
          </a:p>
        </p:txBody>
      </p:sp>
    </p:spTree>
    <p:extLst>
      <p:ext uri="{BB962C8B-B14F-4D97-AF65-F5344CB8AC3E}">
        <p14:creationId xmlns:p14="http://schemas.microsoft.com/office/powerpoint/2010/main" val="1596406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the formula x^2 + y^2 and sub in the x-component of R, which is 1, and the y-component of R, which is 4.</a:t>
            </a:r>
            <a:br>
              <a:rPr lang="en-US" dirty="0"/>
            </a:br>
            <a:r>
              <a:rPr lang="en-US" dirty="0"/>
              <a:t>We get 1^2 + 2^2, which is 1+4, which is 5.</a:t>
            </a:r>
            <a:br>
              <a:rPr lang="en-US" dirty="0"/>
            </a:br>
            <a:r>
              <a:rPr lang="en-US" dirty="0"/>
              <a:t>So the length of R is the square root of 5, as we got last time.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8</a:t>
            </a:fld>
            <a:endParaRPr lang="en-CA"/>
          </a:p>
        </p:txBody>
      </p:sp>
    </p:spTree>
    <p:extLst>
      <p:ext uri="{BB962C8B-B14F-4D97-AF65-F5344CB8AC3E}">
        <p14:creationId xmlns:p14="http://schemas.microsoft.com/office/powerpoint/2010/main" val="376116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basis where the basis vectors are twice as long, </a:t>
            </a:r>
            <a:r>
              <a:rPr lang="en-US" dirty="0" err="1"/>
              <a:t>eX</a:t>
            </a:r>
            <a:r>
              <a:rPr lang="en-US" dirty="0"/>
              <a:t>-tilde = 2eX and </a:t>
            </a:r>
            <a:r>
              <a:rPr lang="en-US" dirty="0" err="1"/>
              <a:t>eY</a:t>
            </a:r>
            <a:r>
              <a:rPr lang="en-US" dirty="0"/>
              <a:t>-tilde = 2eY.</a:t>
            </a:r>
            <a:br>
              <a:rPr lang="en-US" dirty="0"/>
            </a:br>
            <a:r>
              <a:rPr lang="en-US" dirty="0"/>
              <a:t>To compute </a:t>
            </a:r>
            <a:r>
              <a:rPr lang="en-US" dirty="0" err="1"/>
              <a:t>eX</a:t>
            </a:r>
            <a:r>
              <a:rPr lang="en-US" dirty="0"/>
              <a:t>-tilde dot </a:t>
            </a:r>
            <a:r>
              <a:rPr lang="en-US" dirty="0" err="1"/>
              <a:t>eX</a:t>
            </a:r>
            <a:r>
              <a:rPr lang="en-US" dirty="0"/>
              <a:t>-tilde, we can replace it with 2 </a:t>
            </a:r>
            <a:r>
              <a:rPr lang="en-US" dirty="0" err="1"/>
              <a:t>eX</a:t>
            </a:r>
            <a:r>
              <a:rPr lang="en-US" dirty="0"/>
              <a:t> dot 2 </a:t>
            </a:r>
            <a:r>
              <a:rPr lang="en-US" dirty="0" err="1"/>
              <a:t>eX</a:t>
            </a:r>
            <a:r>
              <a:rPr lang="en-US" dirty="0"/>
              <a:t>, which is 4 times </a:t>
            </a:r>
            <a:r>
              <a:rPr lang="en-US" dirty="0" err="1"/>
              <a:t>eX</a:t>
            </a:r>
            <a:r>
              <a:rPr lang="en-US" dirty="0"/>
              <a:t>-dot-</a:t>
            </a:r>
            <a:r>
              <a:rPr lang="en-US" dirty="0" err="1"/>
              <a:t>eX.</a:t>
            </a:r>
            <a:r>
              <a:rPr lang="en-US" dirty="0"/>
              <a:t> And since </a:t>
            </a:r>
            <a:r>
              <a:rPr lang="en-US" dirty="0" err="1"/>
              <a:t>eX</a:t>
            </a:r>
            <a:r>
              <a:rPr lang="en-US" dirty="0"/>
              <a:t>-dot-</a:t>
            </a:r>
            <a:r>
              <a:rPr lang="en-US" dirty="0" err="1"/>
              <a:t>eX</a:t>
            </a:r>
            <a:r>
              <a:rPr lang="en-US" dirty="0"/>
              <a:t> is one, because the vector is normalized, we get 4 as the result.</a:t>
            </a:r>
            <a:br>
              <a:rPr lang="en-US" dirty="0"/>
            </a:br>
            <a:r>
              <a:rPr lang="en-US" dirty="0"/>
              <a:t>We can use the same substitution trick for </a:t>
            </a:r>
            <a:r>
              <a:rPr lang="en-US" dirty="0" err="1"/>
              <a:t>eX</a:t>
            </a:r>
            <a:r>
              <a:rPr lang="en-US" dirty="0"/>
              <a:t>-tilde dot </a:t>
            </a:r>
            <a:r>
              <a:rPr lang="en-US" dirty="0" err="1"/>
              <a:t>eY</a:t>
            </a:r>
            <a:r>
              <a:rPr lang="en-US" dirty="0"/>
              <a:t>-tilde, and since </a:t>
            </a:r>
            <a:r>
              <a:rPr lang="en-US" dirty="0" err="1"/>
              <a:t>eX</a:t>
            </a:r>
            <a:r>
              <a:rPr lang="en-US" dirty="0"/>
              <a:t> and </a:t>
            </a:r>
            <a:r>
              <a:rPr lang="en-US" dirty="0" err="1"/>
              <a:t>eY</a:t>
            </a:r>
            <a:r>
              <a:rPr lang="en-US" dirty="0"/>
              <a:t> are orthogonal, this goes to zero.</a:t>
            </a:r>
          </a:p>
          <a:p>
            <a:r>
              <a:rPr lang="en-US" dirty="0"/>
              <a:t>And for </a:t>
            </a:r>
            <a:r>
              <a:rPr lang="en-US" dirty="0" err="1"/>
              <a:t>eY</a:t>
            </a:r>
            <a:r>
              <a:rPr lang="en-US" dirty="0"/>
              <a:t>-tilde dot </a:t>
            </a:r>
            <a:r>
              <a:rPr lang="en-US" dirty="0" err="1"/>
              <a:t>eY</a:t>
            </a:r>
            <a:r>
              <a:rPr lang="en-US" dirty="0"/>
              <a:t>-tilde… </a:t>
            </a:r>
            <a:r>
              <a:rPr lang="en-US" dirty="0" err="1"/>
              <a:t>eY</a:t>
            </a:r>
            <a:r>
              <a:rPr lang="en-US" dirty="0"/>
              <a:t>-dot-</a:t>
            </a:r>
            <a:r>
              <a:rPr lang="en-US" dirty="0" err="1"/>
              <a:t>eY</a:t>
            </a:r>
            <a:r>
              <a:rPr lang="en-US" dirty="0"/>
              <a:t> is again 1, so the result is 4.</a:t>
            </a:r>
            <a:br>
              <a:rPr lang="en-US"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9</a:t>
            </a:fld>
            <a:endParaRPr lang="en-CA"/>
          </a:p>
        </p:txBody>
      </p:sp>
    </p:spTree>
    <p:extLst>
      <p:ext uri="{BB962C8B-B14F-4D97-AF65-F5344CB8AC3E}">
        <p14:creationId xmlns:p14="http://schemas.microsoft.com/office/powerpoint/2010/main" val="204688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C13F-CE97-48AC-B805-86C8DB487E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9EF92B4-0A40-4CDF-B549-C3CC0BFE17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4AF197C-0F51-44AC-A68D-1C569546B567}"/>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CD8BA859-226A-4CE6-97AB-7A5EDD7EE3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B19BCB7-4302-482D-A1A4-6055A9F152DE}"/>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334308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0371-553C-4021-BA59-0784BC31B4E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0139B80-7D66-462F-BD6A-FFF4C1A8A4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4A3648-CA73-4D3C-AB4C-08AAC86C88F4}"/>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B6B14999-6701-4E09-8D0B-4DA16F543C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836AEF-2134-4B5B-964E-AF4BE423193C}"/>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395259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BD4D0A-6E49-4AE9-B18F-04981AE0E7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27E24EE-A9A4-481D-90BE-9D86B09870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2FEA4D-9C19-44F9-BC9B-B79C05706F4E}"/>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1CF557D1-66C8-4EE4-A9D4-E69C670C18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DDB5C9-157B-4B3D-AFB6-62BA628BE3B5}"/>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239352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3678-BF48-44EE-A2BD-52D6A4D05A0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D701693-DF38-46F2-A539-A767E6A0D8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DDAC184-DAD5-4116-AB7E-A552C8690881}"/>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913FFCF0-CDFD-492B-A295-C06F3DE811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56F010-069C-413A-903C-23E5F084AA74}"/>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354311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3ECA-37AB-4031-B5CC-8783B214BE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BFC1D95-A82B-46D1-BC3E-91F925D63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268AB5-5517-4593-9D81-98F918668D44}"/>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50A6CEA0-7482-45CD-94ED-A2B6EE2FA7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5A8373E-2059-426D-BA22-AF3C14DF7B12}"/>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397489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BE4D-E5F2-4765-8AB0-D71FB6A676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5D9CBA1-AC78-44D3-A258-114E2A65DA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912F84A-8320-4838-BA6B-FE9FC2285C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BD14B1A-34F9-47FD-989B-03CE8E0DDFCA}"/>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6" name="Footer Placeholder 5">
            <a:extLst>
              <a:ext uri="{FF2B5EF4-FFF2-40B4-BE49-F238E27FC236}">
                <a16:creationId xmlns:a16="http://schemas.microsoft.com/office/drawing/2014/main" id="{71BF7154-BF5C-445E-AA6E-7DCB0A4B03C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4F45589-E7D9-46A4-B48C-762CA832F8CC}"/>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29788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6642-675C-45AB-866A-6390ACF73AD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EFBEAFF-B2DD-45E4-8926-68D6BE658B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3CC0F1-1D3C-4B77-A0D6-20811DA702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F3C697A-927C-4344-BD6B-EB80C6DC13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5ADD6A-7A1D-49BC-9FBA-C14FCE7FB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EBC560B-B1E2-49B4-B6F2-AAE74462FDCC}"/>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8" name="Footer Placeholder 7">
            <a:extLst>
              <a:ext uri="{FF2B5EF4-FFF2-40B4-BE49-F238E27FC236}">
                <a16:creationId xmlns:a16="http://schemas.microsoft.com/office/drawing/2014/main" id="{7F17D156-89A7-4C96-AC0B-2ED66D4A6C4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4DCCF69-870E-43E3-B43D-178685071E68}"/>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56727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EE-0ABA-4681-8633-3F6BC646FB4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82BC3D6-A808-4AF1-8B83-40AB36A6BCE7}"/>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4" name="Footer Placeholder 3">
            <a:extLst>
              <a:ext uri="{FF2B5EF4-FFF2-40B4-BE49-F238E27FC236}">
                <a16:creationId xmlns:a16="http://schemas.microsoft.com/office/drawing/2014/main" id="{8FB2DE81-6C66-435B-B171-60211AF2092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4C31F2E-65BF-4A4F-AA22-3044A06DAD29}"/>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2107465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C6823-EAA0-4039-ABBA-D8EA41FBFA7F}"/>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3" name="Footer Placeholder 2">
            <a:extLst>
              <a:ext uri="{FF2B5EF4-FFF2-40B4-BE49-F238E27FC236}">
                <a16:creationId xmlns:a16="http://schemas.microsoft.com/office/drawing/2014/main" id="{1FB17115-556B-4464-8B57-16D46B48E72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1965C63-A55D-48F2-9BA5-7E3214ABA744}"/>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123607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96E9-DE00-4568-B1E2-C634697F3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65E8979-AAD4-4AD8-9696-F9FD365646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A548F42-E388-4C99-AA3B-737B5BD8B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0B50B-EE50-4F1A-81C6-F1FFD5D5CE37}"/>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6" name="Footer Placeholder 5">
            <a:extLst>
              <a:ext uri="{FF2B5EF4-FFF2-40B4-BE49-F238E27FC236}">
                <a16:creationId xmlns:a16="http://schemas.microsoft.com/office/drawing/2014/main" id="{25D707F3-DB24-4AD1-8334-37D0694FDA6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DA9B118-8F63-489C-A3AF-BE2A87BA85AF}"/>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3574443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9419-184E-4B7B-ACF6-822567448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A859BA8-615F-4624-BFE0-201BC9BB4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DB9263E-1778-4DBB-9CE8-46E4D04E5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2E4971-3A47-415D-8929-4C7F1F1099DB}"/>
              </a:ext>
            </a:extLst>
          </p:cNvPr>
          <p:cNvSpPr>
            <a:spLocks noGrp="1"/>
          </p:cNvSpPr>
          <p:nvPr>
            <p:ph type="dt" sz="half" idx="10"/>
          </p:nvPr>
        </p:nvSpPr>
        <p:spPr/>
        <p:txBody>
          <a:bodyPr/>
          <a:lstStyle/>
          <a:p>
            <a:fld id="{4C4C83E2-A3C2-4711-857A-2B4A271FB0CD}" type="datetimeFigureOut">
              <a:rPr lang="en-CA" smtClean="0"/>
              <a:t>2022-09-12</a:t>
            </a:fld>
            <a:endParaRPr lang="en-CA"/>
          </a:p>
        </p:txBody>
      </p:sp>
      <p:sp>
        <p:nvSpPr>
          <p:cNvPr id="6" name="Footer Placeholder 5">
            <a:extLst>
              <a:ext uri="{FF2B5EF4-FFF2-40B4-BE49-F238E27FC236}">
                <a16:creationId xmlns:a16="http://schemas.microsoft.com/office/drawing/2014/main" id="{D12A9D13-7B5A-4DA3-8434-20EDA394CE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B7DD83-694D-4CBA-BC73-30D6BDD9840D}"/>
              </a:ext>
            </a:extLst>
          </p:cNvPr>
          <p:cNvSpPr>
            <a:spLocks noGrp="1"/>
          </p:cNvSpPr>
          <p:nvPr>
            <p:ph type="sldNum" sz="quarter" idx="12"/>
          </p:nvPr>
        </p:nvSpPr>
        <p:spPr/>
        <p:txBody>
          <a:bodyPr/>
          <a:lstStyle/>
          <a:p>
            <a:fld id="{4AC5DF8C-BA12-4610-91F6-9D670E3A4879}" type="slidenum">
              <a:rPr lang="en-CA" smtClean="0"/>
              <a:t>‹#›</a:t>
            </a:fld>
            <a:endParaRPr lang="en-CA"/>
          </a:p>
        </p:txBody>
      </p:sp>
    </p:spTree>
    <p:extLst>
      <p:ext uri="{BB962C8B-B14F-4D97-AF65-F5344CB8AC3E}">
        <p14:creationId xmlns:p14="http://schemas.microsoft.com/office/powerpoint/2010/main" val="828799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38142B-0EF0-4A27-B17D-2FBEC9A01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7A0775E-3F95-4026-B878-208A4A4B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4963B8-2FA4-48FE-97E6-C1BFCB1D3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C83E2-A3C2-4711-857A-2B4A271FB0CD}" type="datetimeFigureOut">
              <a:rPr lang="en-CA" smtClean="0"/>
              <a:t>2022-09-12</a:t>
            </a:fld>
            <a:endParaRPr lang="en-CA"/>
          </a:p>
        </p:txBody>
      </p:sp>
      <p:sp>
        <p:nvSpPr>
          <p:cNvPr id="5" name="Footer Placeholder 4">
            <a:extLst>
              <a:ext uri="{FF2B5EF4-FFF2-40B4-BE49-F238E27FC236}">
                <a16:creationId xmlns:a16="http://schemas.microsoft.com/office/drawing/2014/main" id="{6A1330C1-DD11-43D1-AE0A-C31CA3552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FEDC8430-3FD0-4656-B5DF-EC439DFFD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5DF8C-BA12-4610-91F6-9D670E3A4879}" type="slidenum">
              <a:rPr lang="en-CA" smtClean="0"/>
              <a:t>‹#›</a:t>
            </a:fld>
            <a:endParaRPr lang="en-CA"/>
          </a:p>
        </p:txBody>
      </p:sp>
    </p:spTree>
    <p:extLst>
      <p:ext uri="{BB962C8B-B14F-4D97-AF65-F5344CB8AC3E}">
        <p14:creationId xmlns:p14="http://schemas.microsoft.com/office/powerpoint/2010/main" val="4076360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5" Type="http://schemas.microsoft.com/office/2011/relationships/inkAction" Target="../ink/inkAction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0.png"/><Relationship Id="rId3" Type="http://schemas.openxmlformats.org/officeDocument/2006/relationships/notesSlide" Target="../notesSlides/notesSlide10.xml"/><Relationship Id="rId7" Type="http://schemas.openxmlformats.org/officeDocument/2006/relationships/image" Target="../media/image9.png"/><Relationship Id="rId12" Type="http://schemas.microsoft.com/office/2011/relationships/inkAction" Target="../ink/inkAction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png"/><Relationship Id="rId11"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71.png"/><Relationship Id="rId4" Type="http://schemas.openxmlformats.org/officeDocument/2006/relationships/image" Target="../media/image77.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86.png"/><Relationship Id="rId3" Type="http://schemas.openxmlformats.org/officeDocument/2006/relationships/notesSlide" Target="../notesSlides/notesSlide11.xml"/><Relationship Id="rId7" Type="http://schemas.openxmlformats.org/officeDocument/2006/relationships/image" Target="../media/image3.png"/><Relationship Id="rId12" Type="http://schemas.microsoft.com/office/2011/relationships/inkAction" Target="../ink/inkAction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83.png"/><Relationship Id="rId11" Type="http://schemas.openxmlformats.org/officeDocument/2006/relationships/image" Target="../media/image85.png"/><Relationship Id="rId5" Type="http://schemas.openxmlformats.org/officeDocument/2006/relationships/image" Target="../media/image82.png"/><Relationship Id="rId10" Type="http://schemas.openxmlformats.org/officeDocument/2006/relationships/image" Target="../media/image84.png"/><Relationship Id="rId4" Type="http://schemas.openxmlformats.org/officeDocument/2006/relationships/image" Target="../media/image81.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13" Type="http://schemas.microsoft.com/office/2011/relationships/inkAction" Target="../ink/inkAction11.xml"/><Relationship Id="rId3" Type="http://schemas.openxmlformats.org/officeDocument/2006/relationships/notesSlide" Target="../notesSlides/notesSlide12.xml"/><Relationship Id="rId7" Type="http://schemas.microsoft.com/office/2007/relationships/hdphoto" Target="../media/hdphoto1.wdp"/><Relationship Id="rId12"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9.png"/><Relationship Id="rId11" Type="http://schemas.openxmlformats.org/officeDocument/2006/relationships/image" Target="../media/image91.png"/><Relationship Id="rId5" Type="http://schemas.openxmlformats.org/officeDocument/2006/relationships/image" Target="../media/image3.pn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89.png"/><Relationship Id="rId14" Type="http://schemas.openxmlformats.org/officeDocument/2006/relationships/image" Target="../media/image93.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7.png"/><Relationship Id="rId3" Type="http://schemas.openxmlformats.org/officeDocument/2006/relationships/notesSlide" Target="../notesSlides/notesSlide13.xml"/><Relationship Id="rId7" Type="http://schemas.openxmlformats.org/officeDocument/2006/relationships/image" Target="../media/image88.png"/><Relationship Id="rId12" Type="http://schemas.microsoft.com/office/2011/relationships/inkAction" Target="../ink/inkAction12.xml"/><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07/relationships/hdphoto" Target="../media/hdphoto1.wdp"/><Relationship Id="rId11" Type="http://schemas.openxmlformats.org/officeDocument/2006/relationships/image" Target="../media/image96.png"/><Relationship Id="rId5" Type="http://schemas.openxmlformats.org/officeDocument/2006/relationships/image" Target="../media/image9.png"/><Relationship Id="rId10" Type="http://schemas.openxmlformats.org/officeDocument/2006/relationships/image" Target="../media/image95.png"/><Relationship Id="rId4" Type="http://schemas.openxmlformats.org/officeDocument/2006/relationships/image" Target="../media/image3.png"/><Relationship Id="rId9" Type="http://schemas.openxmlformats.org/officeDocument/2006/relationships/image" Target="../media/image94.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00.png"/><Relationship Id="rId3" Type="http://schemas.openxmlformats.org/officeDocument/2006/relationships/notesSlide" Target="../notesSlides/notesSlide14.xml"/><Relationship Id="rId7" Type="http://schemas.openxmlformats.org/officeDocument/2006/relationships/image" Target="../media/image88.png"/><Relationship Id="rId12" Type="http://schemas.microsoft.com/office/2011/relationships/inkAction" Target="../ink/inkAction13.xml"/><Relationship Id="rId2" Type="http://schemas.openxmlformats.org/officeDocument/2006/relationships/slideLayout" Target="../slideLayouts/slideLayout2.xml"/><Relationship Id="rId1" Type="http://schemas.openxmlformats.org/officeDocument/2006/relationships/tags" Target="../tags/tag14.xml"/><Relationship Id="rId6" Type="http://schemas.microsoft.com/office/2007/relationships/hdphoto" Target="../media/hdphoto1.wdp"/><Relationship Id="rId11" Type="http://schemas.openxmlformats.org/officeDocument/2006/relationships/image" Target="../media/image99.png"/><Relationship Id="rId5" Type="http://schemas.openxmlformats.org/officeDocument/2006/relationships/image" Target="../media/image9.png"/><Relationship Id="rId10" Type="http://schemas.openxmlformats.org/officeDocument/2006/relationships/image" Target="../media/image98.png"/><Relationship Id="rId4" Type="http://schemas.openxmlformats.org/officeDocument/2006/relationships/image" Target="../media/image3.pn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notesSlide" Target="../notesSlides/notesSlide15.xml"/><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12.png"/><Relationship Id="rId4" Type="http://schemas.openxmlformats.org/officeDocument/2006/relationships/image" Target="../media/image493.png"/><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93.png"/><Relationship Id="rId7"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11/relationships/inkAction" Target="../ink/inkAction15.xml"/><Relationship Id="rId4" Type="http://schemas.openxmlformats.org/officeDocument/2006/relationships/image" Target="../media/image116.png"/></Relationships>
</file>

<file path=ppt/slides/_rels/slide1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7.xml"/><Relationship Id="rId7"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microsoft.com/office/2007/relationships/hdphoto" Target="../media/hdphoto1.wdp"/><Relationship Id="rId3" Type="http://schemas.openxmlformats.org/officeDocument/2006/relationships/notesSlide" Target="../notesSlides/notesSlide18.xml"/><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9.png"/><Relationship Id="rId2" Type="http://schemas.openxmlformats.org/officeDocument/2006/relationships/slideLayout" Target="../slideLayouts/slideLayout2.xml"/><Relationship Id="rId16" Type="http://schemas.openxmlformats.org/officeDocument/2006/relationships/image" Target="../media/image124.png"/><Relationship Id="rId1" Type="http://schemas.openxmlformats.org/officeDocument/2006/relationships/tags" Target="../tags/tag17.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19.xml.rels><?xml version="1.0" encoding="UTF-8" standalone="yes"?>
<Relationships xmlns="http://schemas.openxmlformats.org/package/2006/relationships"><Relationship Id="rId8" Type="http://schemas.microsoft.com/office/2011/relationships/inkAction" Target="../ink/inkAction16.xml"/><Relationship Id="rId3" Type="http://schemas.openxmlformats.org/officeDocument/2006/relationships/notesSlide" Target="../notesSlides/notesSlide19.xml"/><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13" Type="http://schemas.openxmlformats.org/officeDocument/2006/relationships/image" Target="../media/image900.png"/><Relationship Id="rId18" Type="http://schemas.microsoft.com/office/2011/relationships/inkAction" Target="../ink/inkAction17.xml"/><Relationship Id="rId3" Type="http://schemas.openxmlformats.org/officeDocument/2006/relationships/notesSlide" Target="../notesSlides/notesSlide20.xml"/><Relationship Id="rId7" Type="http://schemas.microsoft.com/office/2007/relationships/hdphoto" Target="../media/hdphoto1.wdp"/><Relationship Id="rId12" Type="http://schemas.openxmlformats.org/officeDocument/2006/relationships/image" Target="../media/image800.png"/><Relationship Id="rId17" Type="http://schemas.openxmlformats.org/officeDocument/2006/relationships/image" Target="../media/image1100.png"/><Relationship Id="rId2" Type="http://schemas.openxmlformats.org/officeDocument/2006/relationships/slideLayout" Target="../slideLayouts/slideLayout2.xml"/><Relationship Id="rId16" Type="http://schemas.openxmlformats.org/officeDocument/2006/relationships/image" Target="../media/image1000.png"/><Relationship Id="rId1" Type="http://schemas.openxmlformats.org/officeDocument/2006/relationships/tags" Target="../tags/tag19.xml"/><Relationship Id="rId6" Type="http://schemas.openxmlformats.org/officeDocument/2006/relationships/image" Target="../media/image9.png"/><Relationship Id="rId11" Type="http://schemas.openxmlformats.org/officeDocument/2006/relationships/image" Target="NULL"/><Relationship Id="rId5" Type="http://schemas.microsoft.com/office/2007/relationships/hdphoto" Target="../media/hdphoto2.wdp"/><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4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3" Type="http://schemas.openxmlformats.org/officeDocument/2006/relationships/image" Target="../media/image900.png"/><Relationship Id="rId18" Type="http://schemas.openxmlformats.org/officeDocument/2006/relationships/image" Target="../media/image147.png"/><Relationship Id="rId3" Type="http://schemas.openxmlformats.org/officeDocument/2006/relationships/notesSlide" Target="../notesSlides/notesSlide21.xml"/><Relationship Id="rId12" Type="http://schemas.openxmlformats.org/officeDocument/2006/relationships/image" Target="../media/image800.png"/><Relationship Id="rId17" Type="http://schemas.openxmlformats.org/officeDocument/2006/relationships/image" Target="../media/image146.png"/><Relationship Id="rId2" Type="http://schemas.openxmlformats.org/officeDocument/2006/relationships/slideLayout" Target="../slideLayouts/slideLayout2.xml"/><Relationship Id="rId16" Type="http://schemas.openxmlformats.org/officeDocument/2006/relationships/image" Target="../media/image145.png"/><Relationship Id="rId1" Type="http://schemas.openxmlformats.org/officeDocument/2006/relationships/tags" Target="../tags/tag20.xml"/><Relationship Id="rId11" Type="http://schemas.openxmlformats.org/officeDocument/2006/relationships/image" Target="NULL"/><Relationship Id="rId5" Type="http://schemas.microsoft.com/office/2007/relationships/hdphoto" Target="../media/hdphoto2.wdp"/><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50.png"/><Relationship Id="rId2" Type="http://schemas.openxmlformats.org/officeDocument/2006/relationships/slideLayout" Target="../slideLayouts/slideLayout2.xml"/><Relationship Id="rId1" Type="http://schemas.openxmlformats.org/officeDocument/2006/relationships/tags" Target="../tags/tag21.xml"/><Relationship Id="rId6" Type="http://schemas.microsoft.com/office/2011/relationships/inkAction" Target="../ink/inkAction18.xml"/><Relationship Id="rId5" Type="http://schemas.openxmlformats.org/officeDocument/2006/relationships/image" Target="../media/image149.png"/><Relationship Id="rId4" Type="http://schemas.openxmlformats.org/officeDocument/2006/relationships/image" Target="../media/image148.png"/></Relationships>
</file>

<file path=ppt/slides/_rels/slide23.xml.rels><?xml version="1.0" encoding="UTF-8" standalone="yes"?>
<Relationships xmlns="http://schemas.openxmlformats.org/package/2006/relationships"><Relationship Id="rId13" Type="http://schemas.openxmlformats.org/officeDocument/2006/relationships/image" Target="../media/image900.png"/><Relationship Id="rId18" Type="http://schemas.openxmlformats.org/officeDocument/2006/relationships/image" Target="../media/image147.png"/><Relationship Id="rId3" Type="http://schemas.openxmlformats.org/officeDocument/2006/relationships/notesSlide" Target="../notesSlides/notesSlide23.xml"/><Relationship Id="rId21" Type="http://schemas.openxmlformats.org/officeDocument/2006/relationships/image" Target="../media/image152.png"/><Relationship Id="rId12" Type="http://schemas.openxmlformats.org/officeDocument/2006/relationships/image" Target="../media/image800.png"/><Relationship Id="rId17" Type="http://schemas.openxmlformats.org/officeDocument/2006/relationships/image" Target="../media/image146.png"/><Relationship Id="rId2" Type="http://schemas.openxmlformats.org/officeDocument/2006/relationships/slideLayout" Target="../slideLayouts/slideLayout2.xml"/><Relationship Id="rId16" Type="http://schemas.openxmlformats.org/officeDocument/2006/relationships/image" Target="../media/image145.png"/><Relationship Id="rId20" Type="http://schemas.microsoft.com/office/2011/relationships/inkAction" Target="../ink/inkAction19.xml"/><Relationship Id="rId1" Type="http://schemas.openxmlformats.org/officeDocument/2006/relationships/tags" Target="../tags/tag22.xml"/><Relationship Id="rId11" Type="http://schemas.openxmlformats.org/officeDocument/2006/relationships/image" Target="NULL"/><Relationship Id="rId5" Type="http://schemas.microsoft.com/office/2007/relationships/hdphoto" Target="../media/hdphoto2.wdp"/><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5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24.xml"/><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55.png"/><Relationship Id="rId11" Type="http://schemas.openxmlformats.org/officeDocument/2006/relationships/image" Target="../media/image159.png"/><Relationship Id="rId5" Type="http://schemas.openxmlformats.org/officeDocument/2006/relationships/image" Target="../media/image154.png"/><Relationship Id="rId10" Type="http://schemas.microsoft.com/office/2011/relationships/inkAction" Target="../ink/inkAction20.xml"/><Relationship Id="rId4" Type="http://schemas.openxmlformats.org/officeDocument/2006/relationships/image" Target="../media/image153.png"/><Relationship Id="rId9" Type="http://schemas.openxmlformats.org/officeDocument/2006/relationships/image" Target="../media/image158.png"/></Relationships>
</file>

<file path=ppt/slides/_rels/slide2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25.xml"/><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61.png"/><Relationship Id="rId4" Type="http://schemas.openxmlformats.org/officeDocument/2006/relationships/image" Target="../media/image160.png"/><Relationship Id="rId9" Type="http://schemas.microsoft.com/office/2011/relationships/inkAction" Target="../ink/inkAction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25.xml"/><Relationship Id="rId6" Type="http://schemas.microsoft.com/office/2011/relationships/inkAction" Target="../ink/inkAction22.xml"/><Relationship Id="rId5" Type="http://schemas.openxmlformats.org/officeDocument/2006/relationships/image" Target="../media/image163.png"/><Relationship Id="rId4" Type="http://schemas.openxmlformats.org/officeDocument/2006/relationships/image" Target="../media/image162.png"/></Relationships>
</file>

<file path=ppt/slides/_rels/slide27.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27.xml"/><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57.png"/><Relationship Id="rId11" Type="http://schemas.openxmlformats.org/officeDocument/2006/relationships/image" Target="../media/image167.png"/><Relationship Id="rId5" Type="http://schemas.openxmlformats.org/officeDocument/2006/relationships/image" Target="../media/image155.png"/><Relationship Id="rId10" Type="http://schemas.microsoft.com/office/2011/relationships/inkAction" Target="../ink/inkAction23.xml"/><Relationship Id="rId4" Type="http://schemas.openxmlformats.org/officeDocument/2006/relationships/image" Target="../media/image154.png"/><Relationship Id="rId9"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70.png"/><Relationship Id="rId5" Type="http://schemas.microsoft.com/office/2011/relationships/inkAction" Target="../ink/inkAction24.xml"/><Relationship Id="rId4" Type="http://schemas.openxmlformats.org/officeDocument/2006/relationships/image" Target="../media/image169.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3.xml"/><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xml"/><Relationship Id="rId6" Type="http://schemas.microsoft.com/office/2007/relationships/hdphoto" Target="../media/hdphoto1.wdp"/><Relationship Id="rId11" Type="http://schemas.microsoft.com/office/2011/relationships/inkAction" Target="../ink/inkAction2.xml"/><Relationship Id="rId5" Type="http://schemas.openxmlformats.org/officeDocument/2006/relationships/image" Target="../media/image9.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8" Type="http://schemas.microsoft.com/office/2011/relationships/inkAction" Target="../ink/inkAction25.xml"/><Relationship Id="rId3" Type="http://schemas.openxmlformats.org/officeDocument/2006/relationships/notesSlide" Target="../notesSlides/notesSlide31.xml"/><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3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32.xml"/><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57.png"/><Relationship Id="rId5" Type="http://schemas.openxmlformats.org/officeDocument/2006/relationships/image" Target="../media/image155.png"/><Relationship Id="rId10" Type="http://schemas.openxmlformats.org/officeDocument/2006/relationships/image" Target="../media/image171.png"/><Relationship Id="rId4" Type="http://schemas.openxmlformats.org/officeDocument/2006/relationships/image" Target="../media/image154.png"/><Relationship Id="rId9" Type="http://schemas.microsoft.com/office/2011/relationships/inkAction" Target="../ink/inkAction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72.png"/></Relationships>
</file>

<file path=ppt/slides/_rels/slide34.xml.rels><?xml version="1.0" encoding="UTF-8" standalone="yes"?>
<Relationships xmlns="http://schemas.openxmlformats.org/package/2006/relationships"><Relationship Id="rId8" Type="http://schemas.microsoft.com/office/2011/relationships/inkAction" Target="../ink/inkAction27.xml"/><Relationship Id="rId3" Type="http://schemas.openxmlformats.org/officeDocument/2006/relationships/notesSlide" Target="../notesSlides/notesSlide34.xml"/><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70.png"/><Relationship Id="rId5" Type="http://schemas.microsoft.com/office/2011/relationships/inkAction" Target="../ink/inkAction28.xml"/><Relationship Id="rId4" Type="http://schemas.openxmlformats.org/officeDocument/2006/relationships/image" Target="../media/image16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3.png"/><Relationship Id="rId3" Type="http://schemas.openxmlformats.org/officeDocument/2006/relationships/notesSlide" Target="../notesSlides/notesSlide4.xml"/><Relationship Id="rId7" Type="http://schemas.openxmlformats.org/officeDocument/2006/relationships/image" Target="../media/image26.png"/><Relationship Id="rId12"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35.png"/><Relationship Id="rId1" Type="http://schemas.openxmlformats.org/officeDocument/2006/relationships/tags" Target="../tags/tag4.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9.png"/><Relationship Id="rId15" Type="http://schemas.microsoft.com/office/2011/relationships/inkAction" Target="../ink/inkAction3.xml"/><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28.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50.png"/><Relationship Id="rId3" Type="http://schemas.openxmlformats.org/officeDocument/2006/relationships/notesSlide" Target="../notesSlides/notesSlide5.xml"/><Relationship Id="rId7" Type="http://schemas.openxmlformats.org/officeDocument/2006/relationships/image" Target="../media/image36.png"/><Relationship Id="rId12" Type="http://schemas.openxmlformats.org/officeDocument/2006/relationships/image" Target="../media/image49.png"/><Relationship Id="rId17" Type="http://schemas.openxmlformats.org/officeDocument/2006/relationships/image" Target="../media/image46.png"/><Relationship Id="rId2" Type="http://schemas.openxmlformats.org/officeDocument/2006/relationships/slideLayout" Target="../slideLayouts/slideLayout2.xml"/><Relationship Id="rId16" Type="http://schemas.openxmlformats.org/officeDocument/2006/relationships/image" Target="../media/image45.png"/><Relationship Id="rId20" Type="http://schemas.openxmlformats.org/officeDocument/2006/relationships/image" Target="../media/image51.png"/><Relationship Id="rId1" Type="http://schemas.openxmlformats.org/officeDocument/2006/relationships/tags" Target="../tags/tag5.xml"/><Relationship Id="rId6" Type="http://schemas.microsoft.com/office/2007/relationships/hdphoto" Target="../media/hdphoto1.wdp"/><Relationship Id="rId11" Type="http://schemas.openxmlformats.org/officeDocument/2006/relationships/image" Target="../media/image48.png"/><Relationship Id="rId5" Type="http://schemas.openxmlformats.org/officeDocument/2006/relationships/image" Target="../media/image9.png"/><Relationship Id="rId15" Type="http://schemas.openxmlformats.org/officeDocument/2006/relationships/image" Target="../media/image44.png"/><Relationship Id="rId10" Type="http://schemas.openxmlformats.org/officeDocument/2006/relationships/image" Target="../media/image39.png"/><Relationship Id="rId19" Type="http://schemas.microsoft.com/office/2011/relationships/inkAction" Target="../ink/inkAction4.xml"/><Relationship Id="rId4" Type="http://schemas.openxmlformats.org/officeDocument/2006/relationships/image" Target="../media/image3.png"/><Relationship Id="rId9" Type="http://schemas.openxmlformats.org/officeDocument/2006/relationships/image" Target="../media/image38.png"/><Relationship Id="rId1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6.xml"/><Relationship Id="rId7" Type="http://schemas.microsoft.com/office/2011/relationships/inkAction" Target="../ink/inkAction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3" Type="http://schemas.openxmlformats.org/officeDocument/2006/relationships/image" Target="../media/image63.png"/><Relationship Id="rId3" Type="http://schemas.openxmlformats.org/officeDocument/2006/relationships/notesSlide" Target="../notesSlides/notesSlide7.xml"/><Relationship Id="rId12" Type="http://schemas.microsoft.com/office/2007/relationships/hdphoto" Target="../media/hdphoto1.wdp"/><Relationship Id="rId17" Type="http://schemas.openxmlformats.org/officeDocument/2006/relationships/image" Target="../media/image66.png"/><Relationship Id="rId2" Type="http://schemas.openxmlformats.org/officeDocument/2006/relationships/slideLayout" Target="../slideLayouts/slideLayout2.xml"/><Relationship Id="rId16" Type="http://schemas.microsoft.com/office/2011/relationships/inkAction" Target="../ink/inkAction6.xml"/><Relationship Id="rId1" Type="http://schemas.openxmlformats.org/officeDocument/2006/relationships/tags" Target="../tags/tag7.xml"/><Relationship Id="rId11" Type="http://schemas.openxmlformats.org/officeDocument/2006/relationships/image" Target="../media/image9.png"/><Relationship Id="rId5" Type="http://schemas.openxmlformats.org/officeDocument/2006/relationships/image" Target="../media/image62.png"/><Relationship Id="rId15" Type="http://schemas.openxmlformats.org/officeDocument/2006/relationships/image" Target="../media/image65.png"/><Relationship Id="rId10" Type="http://schemas.openxmlformats.org/officeDocument/2006/relationships/image" Target="../media/image3.png"/><Relationship Id="rId4" Type="http://schemas.openxmlformats.org/officeDocument/2006/relationships/image" Target="../media/image493.png"/><Relationship Id="rId9" Type="http://schemas.openxmlformats.org/officeDocument/2006/relationships/image" Target="../media/image501.png"/><Relationship Id="rId14"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9.png"/><Relationship Id="rId3" Type="http://schemas.openxmlformats.org/officeDocument/2006/relationships/notesSlide" Target="../notesSlides/notesSlide8.xml"/><Relationship Id="rId7" Type="http://schemas.openxmlformats.org/officeDocument/2006/relationships/image" Target="../media/image9.png"/><Relationship Id="rId12" Type="http://schemas.microsoft.com/office/2011/relationships/inkAction" Target="../ink/inkAction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png"/><Relationship Id="rId11"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493.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11/relationships/inkAction" Target="../ink/inkAction8.xml"/><Relationship Id="rId3" Type="http://schemas.openxmlformats.org/officeDocument/2006/relationships/notesSlide" Target="../notesSlides/notesSlide9.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9.xml"/><Relationship Id="rId6" Type="http://schemas.microsoft.com/office/2007/relationships/hdphoto" Target="../media/hdphoto1.wdp"/><Relationship Id="rId11" Type="http://schemas.openxmlformats.org/officeDocument/2006/relationships/image" Target="../media/image74.png"/><Relationship Id="rId5" Type="http://schemas.openxmlformats.org/officeDocument/2006/relationships/image" Target="../media/image9.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2.png"/><Relationship Id="rId1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28194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dirty="0"/>
              <a:t>Spacetime Separation Vector</a:t>
            </a:r>
          </a:p>
          <a:p>
            <a:pPr marL="857250" indent="-857250" algn="l">
              <a:buFont typeface="+mj-lt"/>
              <a:buAutoNum type="alphaLcParenR"/>
            </a:pPr>
            <a:r>
              <a:rPr lang="en-US" sz="4000" dirty="0"/>
              <a:t>Galilean Transform</a:t>
            </a:r>
          </a:p>
          <a:p>
            <a:pPr marL="857250" indent="-857250" algn="l">
              <a:buFont typeface="+mj-lt"/>
              <a:buAutoNum type="alphaLcParenR"/>
            </a:pPr>
            <a:r>
              <a:rPr lang="en-US" sz="4000" u="sng" dirty="0">
                <a:solidFill>
                  <a:srgbClr val="FF0000"/>
                </a:solidFill>
              </a:rPr>
              <a:t>Metric Tensor (Euclidean)</a:t>
            </a:r>
          </a:p>
        </p:txBody>
      </p:sp>
      <p:sp>
        <p:nvSpPr>
          <p:cNvPr id="4" name="TextBox 3">
            <a:extLst>
              <a:ext uri="{FF2B5EF4-FFF2-40B4-BE49-F238E27FC236}">
                <a16:creationId xmlns:a16="http://schemas.microsoft.com/office/drawing/2014/main" id="{62BF00FC-C747-4ADE-AC14-C881C8928C6B}"/>
              </a:ext>
            </a:extLst>
          </p:cNvPr>
          <p:cNvSpPr txBox="1"/>
          <p:nvPr/>
        </p:nvSpPr>
        <p:spPr>
          <a:xfrm>
            <a:off x="7969289" y="4305300"/>
            <a:ext cx="3817456" cy="2062103"/>
          </a:xfrm>
          <a:prstGeom prst="rect">
            <a:avLst/>
          </a:prstGeom>
          <a:noFill/>
        </p:spPr>
        <p:txBody>
          <a:bodyPr wrap="none" rtlCol="0">
            <a:spAutoFit/>
          </a:bodyPr>
          <a:lstStyle/>
          <a:p>
            <a:pPr algn="ctr"/>
            <a:r>
              <a:rPr lang="en-US" sz="3200" dirty="0">
                <a:solidFill>
                  <a:srgbClr val="C00000"/>
                </a:solidFill>
              </a:rPr>
              <a:t>black holes</a:t>
            </a:r>
          </a:p>
          <a:p>
            <a:pPr algn="ctr"/>
            <a:r>
              <a:rPr lang="en-US" sz="3200" dirty="0">
                <a:solidFill>
                  <a:srgbClr val="C00000"/>
                </a:solidFill>
              </a:rPr>
              <a:t>expansion of universe</a:t>
            </a:r>
          </a:p>
          <a:p>
            <a:pPr algn="ctr"/>
            <a:r>
              <a:rPr lang="en-US" sz="3200" dirty="0">
                <a:solidFill>
                  <a:srgbClr val="C00000"/>
                </a:solidFill>
              </a:rPr>
              <a:t>gravitational waves</a:t>
            </a:r>
          </a:p>
          <a:p>
            <a:pPr algn="ctr"/>
            <a:r>
              <a:rPr lang="en-US" sz="3200" dirty="0">
                <a:solidFill>
                  <a:srgbClr val="C00000"/>
                </a:solidFill>
              </a:rPr>
              <a:t>…more!</a:t>
            </a:r>
            <a:endParaRPr lang="en-CA" sz="3200" dirty="0">
              <a:solidFill>
                <a:srgbClr val="C00000"/>
              </a:solidFill>
            </a:endParaRPr>
          </a:p>
        </p:txBody>
      </p:sp>
      <p:grpSp>
        <p:nvGrpSpPr>
          <p:cNvPr id="5" name="Group 4">
            <a:extLst>
              <a:ext uri="{FF2B5EF4-FFF2-40B4-BE49-F238E27FC236}">
                <a16:creationId xmlns:a16="http://schemas.microsoft.com/office/drawing/2014/main" id="{7B59D738-8842-49AC-89E8-E6A6C944AE1D}"/>
              </a:ext>
            </a:extLst>
          </p:cNvPr>
          <p:cNvGrpSpPr/>
          <p:nvPr/>
        </p:nvGrpSpPr>
        <p:grpSpPr>
          <a:xfrm>
            <a:off x="285750" y="5295900"/>
            <a:ext cx="7017947" cy="1562100"/>
            <a:chOff x="285750" y="5295900"/>
            <a:chExt cx="7017947" cy="15621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26116E-5502-4665-B236-B9C1959F4D06}"/>
                    </a:ext>
                  </a:extLst>
                </p:cNvPr>
                <p:cNvSpPr txBox="1"/>
                <p:nvPr/>
              </p:nvSpPr>
              <p:spPr>
                <a:xfrm>
                  <a:off x="285750" y="5295900"/>
                  <a:ext cx="7017947" cy="970009"/>
                </a:xfrm>
                <a:prstGeom prst="rect">
                  <a:avLst/>
                </a:prstGeom>
                <a:noFill/>
              </p:spPr>
              <p:txBody>
                <a:bodyPr wrap="none" rtlCol="0">
                  <a:spAutoFit/>
                </a:bodyPr>
                <a:lstStyle/>
                <a:p>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i="1">
                              <a:latin typeface="Cambria Math" panose="02040503050406030204" pitchFamily="18" charset="0"/>
                            </a:rPr>
                            <m:t>𝜇𝜈</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r>
                        <a:rPr lang="en-US" sz="4000" b="0" i="1" smtClean="0">
                          <a:latin typeface="Cambria Math" panose="02040503050406030204" pitchFamily="18" charset="0"/>
                        </a:rPr>
                        <m:t>𝑅</m:t>
                      </m:r>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𝑔</m:t>
                          </m:r>
                        </m:e>
                        <m:sub>
                          <m:r>
                            <a:rPr lang="en-US" sz="4000" b="0" i="1" smtClean="0">
                              <a:solidFill>
                                <a:srgbClr val="FF0000"/>
                              </a:solidFill>
                              <a:latin typeface="Cambria Math" panose="02040503050406030204" pitchFamily="18" charset="0"/>
                            </a:rPr>
                            <m:t>𝜇𝜈</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Λ</m:t>
                      </m:r>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𝑔</m:t>
                          </m:r>
                        </m:e>
                        <m:sub>
                          <m:r>
                            <a:rPr lang="en-US" sz="4000" i="1">
                              <a:solidFill>
                                <a:srgbClr val="FF0000"/>
                              </a:solidFill>
                              <a:latin typeface="Cambria Math" panose="02040503050406030204" pitchFamily="18" charset="0"/>
                            </a:rPr>
                            <m:t>𝜇𝜈</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8</m:t>
                          </m:r>
                          <m:r>
                            <a:rPr lang="en-US" sz="4000" b="0" i="1" smtClean="0">
                              <a:latin typeface="Cambria Math" panose="02040503050406030204" pitchFamily="18" charset="0"/>
                            </a:rPr>
                            <m:t>𝜋</m:t>
                          </m:r>
                          <m:r>
                            <a:rPr lang="en-US" sz="4000" b="0" i="1" smtClean="0">
                              <a:latin typeface="Cambria Math" panose="02040503050406030204" pitchFamily="18" charset="0"/>
                            </a:rPr>
                            <m:t>𝐺</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4</m:t>
                              </m:r>
                            </m:sup>
                          </m:sSup>
                        </m:den>
                      </m:f>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𝑇</m:t>
                          </m:r>
                        </m:e>
                        <m:sub>
                          <m:r>
                            <a:rPr lang="en-US" sz="4000" i="1">
                              <a:latin typeface="Cambria Math" panose="02040503050406030204" pitchFamily="18" charset="0"/>
                            </a:rPr>
                            <m:t>𝜇𝜈</m:t>
                          </m:r>
                        </m:sub>
                      </m:sSub>
                    </m:oMath>
                  </a14:m>
                  <a:r>
                    <a:rPr lang="en-CA" sz="4000" dirty="0"/>
                    <a:t> </a:t>
                  </a:r>
                </a:p>
              </p:txBody>
            </p:sp>
          </mc:Choice>
          <mc:Fallback xmlns="">
            <p:sp>
              <p:nvSpPr>
                <p:cNvPr id="6" name="TextBox 5">
                  <a:extLst>
                    <a:ext uri="{FF2B5EF4-FFF2-40B4-BE49-F238E27FC236}">
                      <a16:creationId xmlns:a16="http://schemas.microsoft.com/office/drawing/2014/main" id="{F026116E-5502-4665-B236-B9C1959F4D06}"/>
                    </a:ext>
                  </a:extLst>
                </p:cNvPr>
                <p:cNvSpPr txBox="1">
                  <a:spLocks noRot="1" noChangeAspect="1" noMove="1" noResize="1" noEditPoints="1" noAdjustHandles="1" noChangeArrowheads="1" noChangeShapeType="1" noTextEdit="1"/>
                </p:cNvSpPr>
                <p:nvPr/>
              </p:nvSpPr>
              <p:spPr>
                <a:xfrm>
                  <a:off x="285750" y="5295900"/>
                  <a:ext cx="7017947" cy="970009"/>
                </a:xfrm>
                <a:prstGeom prst="rect">
                  <a:avLst/>
                </a:prstGeom>
                <a:blipFill>
                  <a:blip r:embed="rId4"/>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84AA509B-FB29-47CD-A97E-00DDEC3AFE65}"/>
                </a:ext>
              </a:extLst>
            </p:cNvPr>
            <p:cNvSpPr txBox="1"/>
            <p:nvPr/>
          </p:nvSpPr>
          <p:spPr>
            <a:xfrm>
              <a:off x="1363367" y="6273225"/>
              <a:ext cx="4380110" cy="584775"/>
            </a:xfrm>
            <a:prstGeom prst="rect">
              <a:avLst/>
            </a:prstGeom>
            <a:noFill/>
          </p:spPr>
          <p:txBody>
            <a:bodyPr wrap="none" rtlCol="0">
              <a:spAutoFit/>
            </a:bodyPr>
            <a:lstStyle/>
            <a:p>
              <a:pPr algn="ctr"/>
              <a:r>
                <a:rPr lang="en-US" sz="3200" dirty="0"/>
                <a:t>(Einstein Field Equations)</a:t>
              </a:r>
              <a:endParaRPr lang="en-CA" sz="32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227450D0-E53F-465C-BEF5-C8D31D9CD7EB}"/>
                  </a:ext>
                </a:extLst>
              </p14:cNvPr>
              <p14:cNvContentPartPr/>
              <p14:nvPr>
                <p:extLst>
                  <p:ext uri="{42D2F446-02D8-4167-A562-619A0277C38B}">
                    <p15:isNarration xmlns:p15="http://schemas.microsoft.com/office/powerpoint/2012/main" val="1"/>
                  </p:ext>
                </p:extLst>
              </p14:nvPr>
            </p14:nvContentPartPr>
            <p14:xfrm>
              <a:off x="2324520" y="6179040"/>
              <a:ext cx="2509560" cy="137160"/>
            </p14:xfrm>
          </p:contentPart>
        </mc:Choice>
        <mc:Fallback xmlns="">
          <p:pic>
            <p:nvPicPr>
              <p:cNvPr id="8" name="Ink 7">
                <a:extLst>
                  <a:ext uri="{FF2B5EF4-FFF2-40B4-BE49-F238E27FC236}">
                    <a16:creationId xmlns:a16="http://schemas.microsoft.com/office/drawing/2014/main" id="{227450D0-E53F-465C-BEF5-C8D31D9CD7EB}"/>
                  </a:ext>
                </a:extLst>
              </p:cNvPr>
              <p:cNvPicPr>
                <a:picLocks noGrp="1" noRot="1" noChangeAspect="1" noMove="1" noResize="1" noEditPoints="1" noAdjustHandles="1" noChangeArrowheads="1" noChangeShapeType="1"/>
              </p:cNvPicPr>
              <p:nvPr/>
            </p:nvPicPr>
            <p:blipFill>
              <a:blip r:embed="rId6"/>
              <a:stretch>
                <a:fillRect/>
              </a:stretch>
            </p:blipFill>
            <p:spPr>
              <a:xfrm>
                <a:off x="2315160" y="6169680"/>
                <a:ext cx="2528280" cy="155880"/>
              </a:xfrm>
              <a:prstGeom prst="rect">
                <a:avLst/>
              </a:prstGeom>
            </p:spPr>
          </p:pic>
        </mc:Fallback>
      </mc:AlternateContent>
    </p:spTree>
    <p:custDataLst>
      <p:tags r:id="rId1"/>
    </p:custDataLst>
    <p:extLst>
      <p:ext uri="{BB962C8B-B14F-4D97-AF65-F5344CB8AC3E}">
        <p14:creationId xmlns:p14="http://schemas.microsoft.com/office/powerpoint/2010/main" val="1928168305"/>
      </p:ext>
    </p:extLst>
  </p:cSld>
  <p:clrMapOvr>
    <a:masterClrMapping/>
  </p:clrMapOvr>
  <mc:AlternateContent xmlns:mc="http://schemas.openxmlformats.org/markup-compatibility/2006" xmlns:p14="http://schemas.microsoft.com/office/powerpoint/2010/main">
    <mc:Choice Requires="p14">
      <p:transition spd="slow" p14:dur="2000" advTm="36000"/>
    </mc:Choice>
    <mc:Fallback xmlns="">
      <p:transition spd="slow"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4" cy="12305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𝑦</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b="0" i="1" smtClean="0">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4" cy="123053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38100" y="1767416"/>
                <a:ext cx="12230100" cy="49123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𝑦</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𝑦</m:t>
                                    </m:r>
                                  </m:sub>
                                </m:sSub>
                              </m:e>
                            </m:acc>
                          </m:e>
                        </m:acc>
                      </m:e>
                    </m:d>
                    <m:r>
                      <a:rPr lang="en-US" sz="6000" i="1">
                        <a:latin typeface="Cambria Math" panose="02040503050406030204" pitchFamily="18" charset="0"/>
                      </a:rPr>
                      <m:t>⋅</m:t>
                    </m:r>
                    <m:d>
                      <m:dPr>
                        <m:ctrlPr>
                          <a:rPr lang="en-US" sz="6000" i="1">
                            <a:latin typeface="Cambria Math" panose="02040503050406030204" pitchFamily="18" charset="0"/>
                          </a:rPr>
                        </m:ctrlPr>
                      </m:d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𝑦</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𝑦</m:t>
                                    </m:r>
                                  </m:sub>
                                </m:sSub>
                              </m:e>
                            </m:acc>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
                        <m:dPr>
                          <m:ctrlPr>
                            <a:rPr lang="en-US" sz="4000" i="1">
                              <a:latin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d>
                        <m:dPr>
                          <m:ctrlPr>
                            <a:rPr lang="en-US" sz="4000" i="1">
                              <a:latin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e>
                      </m:d>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d>
                        <m:dPr>
                          <m:ctrlPr>
                            <a:rPr lang="en-US" sz="4000" i="1">
                              <a:latin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d>
                        <m:dPr>
                          <m:ctrlPr>
                            <a:rPr lang="en-US" sz="4000" b="0" i="1" smtClean="0">
                              <a:latin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e>
                      </m:d>
                    </m:oMath>
                  </m:oMathPara>
                </a14:m>
                <a:endParaRPr lang="en-US" sz="40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4</m:t>
                      </m:r>
                      <m:sSup>
                        <m:sSupPr>
                          <m:ctrlPr>
                            <a:rPr lang="en-US" sz="5400" b="0" i="1" smtClean="0">
                              <a:solidFill>
                                <a:srgbClr val="0070C0"/>
                              </a:solidFill>
                              <a:latin typeface="Cambria Math" panose="02040503050406030204" pitchFamily="18" charset="0"/>
                            </a:rPr>
                          </m:ctrlPr>
                        </m:sSup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sup>
                          <m:r>
                            <a:rPr lang="en-US" sz="5400" b="0" i="1" smtClean="0">
                              <a:solidFill>
                                <a:schemeClr val="tx1"/>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4</m:t>
                      </m:r>
                      <m:sSup>
                        <m:sSupPr>
                          <m:ctrlPr>
                            <a:rPr lang="en-US" sz="5400" b="0" i="1" smtClean="0">
                              <a:solidFill>
                                <a:srgbClr val="0070C0"/>
                              </a:solidFill>
                              <a:latin typeface="Cambria Math" panose="02040503050406030204" pitchFamily="18" charset="0"/>
                            </a:rPr>
                          </m:ctrlPr>
                        </m:sSup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𝑦</m:t>
                              </m:r>
                            </m:e>
                          </m:acc>
                        </m:e>
                        <m:sup>
                          <m:r>
                            <a:rPr lang="en-US" sz="5400" b="0" i="1" smtClean="0">
                              <a:solidFill>
                                <a:schemeClr val="tx1"/>
                              </a:solidFill>
                              <a:latin typeface="Cambria Math" panose="02040503050406030204" pitchFamily="18" charset="0"/>
                            </a:rPr>
                            <m:t>2</m:t>
                          </m:r>
                        </m:sup>
                      </m:sSup>
                    </m:oMath>
                  </m:oMathPara>
                </a14:m>
                <a:endParaRPr lang="en-US" sz="54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38100" y="1767416"/>
                <a:ext cx="12230100" cy="4912370"/>
              </a:xfrm>
              <a:prstGeom prst="rect">
                <a:avLst/>
              </a:prstGeom>
              <a:blipFill>
                <a:blip r:embed="rId5"/>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E467E94C-868E-481D-9A88-B8DBD7786C15}"/>
              </a:ext>
            </a:extLst>
          </p:cNvPr>
          <p:cNvGrpSpPr/>
          <p:nvPr/>
        </p:nvGrpSpPr>
        <p:grpSpPr>
          <a:xfrm>
            <a:off x="9235157" y="0"/>
            <a:ext cx="2956844" cy="2632660"/>
            <a:chOff x="3962132" y="2227486"/>
            <a:chExt cx="3638818"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3962132" y="2560908"/>
              <a:ext cx="3638817" cy="2580123"/>
              <a:chOff x="5833821" y="3068908"/>
              <a:chExt cx="3638817" cy="2580123"/>
            </a:xfrm>
          </p:grpSpPr>
          <p:cxnSp>
            <p:nvCxnSpPr>
              <p:cNvPr id="13" name="Straight Arrow Connector 12">
                <a:extLst>
                  <a:ext uri="{FF2B5EF4-FFF2-40B4-BE49-F238E27FC236}">
                    <a16:creationId xmlns:a16="http://schemas.microsoft.com/office/drawing/2014/main" id="{F30BE441-E44B-4054-83F3-0C268197A693}"/>
                  </a:ext>
                </a:extLst>
              </p:cNvPr>
              <p:cNvCxnSpPr>
                <a:cxnSpLocks/>
              </p:cNvCxnSpPr>
              <p:nvPr/>
            </p:nvCxnSpPr>
            <p:spPr>
              <a:xfrm>
                <a:off x="6706847" y="5647214"/>
                <a:ext cx="2578240"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8538116"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538116" y="4641438"/>
                    <a:ext cx="934522" cy="717098"/>
                  </a:xfrm>
                  <a:prstGeom prst="rect">
                    <a:avLst/>
                  </a:prstGeom>
                  <a:blipFill>
                    <a:blip r:embed="rId9"/>
                    <a:stretch>
                      <a:fillRect b="-10417"/>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8EBEA064-035E-4FDF-8DA1-EEB5D2AEC359}"/>
                  </a:ext>
                </a:extLst>
              </p:cNvPr>
              <p:cNvCxnSpPr>
                <a:cxnSpLocks/>
              </p:cNvCxnSpPr>
              <p:nvPr/>
            </p:nvCxnSpPr>
            <p:spPr>
              <a:xfrm flipV="1">
                <a:off x="6708663" y="3068908"/>
                <a:ext cx="0" cy="258012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5833821"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5833821" y="3409549"/>
                    <a:ext cx="934522" cy="717098"/>
                  </a:xfrm>
                  <a:prstGeom prst="rect">
                    <a:avLst/>
                  </a:prstGeom>
                  <a:blipFill>
                    <a:blip r:embed="rId10"/>
                    <a:stretch>
                      <a:fillRect b="-26316"/>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B0E672-1ED7-4BFA-958A-DF023A4A6062}"/>
                  </a:ext>
                </a:extLst>
              </p:cNvPr>
              <p:cNvSpPr txBox="1"/>
              <p:nvPr/>
            </p:nvSpPr>
            <p:spPr>
              <a:xfrm>
                <a:off x="5974279" y="-16932"/>
                <a:ext cx="3363485" cy="2638864"/>
              </a:xfrm>
              <a:prstGeom prst="rect">
                <a:avLst/>
              </a:prstGeom>
              <a:noFill/>
              <a:ln w="57150">
                <a:noFill/>
              </a:ln>
            </p:spPr>
            <p:txBody>
              <a:bodyPr wrap="none" rtlCol="0">
                <a:spAutoFit/>
              </a:bodyPr>
              <a:lstStyle/>
              <a:p>
                <a:pPr algn="ctr"/>
                <a:r>
                  <a:rPr lang="en-US" sz="3600" dirty="0"/>
                  <a:t>Orthogonal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=4</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4</m:t>
                      </m:r>
                    </m:oMath>
                  </m:oMathPara>
                </a14:m>
                <a:endParaRPr lang="en-US" sz="3600" b="0" i="1" dirty="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FEB0E672-1ED7-4BFA-958A-DF023A4A6062}"/>
                  </a:ext>
                </a:extLst>
              </p:cNvPr>
              <p:cNvSpPr txBox="1">
                <a:spLocks noRot="1" noChangeAspect="1" noMove="1" noResize="1" noEditPoints="1" noAdjustHandles="1" noChangeArrowheads="1" noChangeShapeType="1" noTextEdit="1"/>
              </p:cNvSpPr>
              <p:nvPr/>
            </p:nvSpPr>
            <p:spPr>
              <a:xfrm>
                <a:off x="5974279" y="-16932"/>
                <a:ext cx="3363485" cy="2638864"/>
              </a:xfrm>
              <a:prstGeom prst="rect">
                <a:avLst/>
              </a:prstGeom>
              <a:blipFill>
                <a:blip r:embed="rId11"/>
                <a:stretch>
                  <a:fillRect l="-4891" t="-3464" r="-5072"/>
                </a:stretch>
              </a:blipFill>
              <a:ln w="57150">
                <a:noFill/>
              </a:ln>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3" name="Ink 2">
                <a:extLst>
                  <a:ext uri="{FF2B5EF4-FFF2-40B4-BE49-F238E27FC236}">
                    <a16:creationId xmlns:a16="http://schemas.microsoft.com/office/drawing/2014/main" id="{C0A1AED9-7D47-46BD-94A8-C4D301CDA854}"/>
                  </a:ext>
                </a:extLst>
              </p14:cNvPr>
              <p14:cNvContentPartPr/>
              <p14:nvPr>
                <p:extLst>
                  <p:ext uri="{42D2F446-02D8-4167-A562-619A0277C38B}">
                    <p15:isNarration xmlns:p15="http://schemas.microsoft.com/office/powerpoint/2012/main" val="1"/>
                  </p:ext>
                </p:extLst>
              </p14:nvPr>
            </p14:nvContentPartPr>
            <p14:xfrm>
              <a:off x="1263960" y="735120"/>
              <a:ext cx="10704240" cy="4655520"/>
            </p14:xfrm>
          </p:contentPart>
        </mc:Choice>
        <mc:Fallback xmlns="">
          <p:pic>
            <p:nvPicPr>
              <p:cNvPr id="3" name="Ink 2">
                <a:extLst>
                  <a:ext uri="{FF2B5EF4-FFF2-40B4-BE49-F238E27FC236}">
                    <a16:creationId xmlns:a16="http://schemas.microsoft.com/office/drawing/2014/main" id="{C0A1AED9-7D47-46BD-94A8-C4D301CDA854}"/>
                  </a:ext>
                </a:extLst>
              </p:cNvPr>
              <p:cNvPicPr>
                <a:picLocks noGrp="1" noRot="1" noChangeAspect="1" noMove="1" noResize="1" noEditPoints="1" noAdjustHandles="1" noChangeArrowheads="1" noChangeShapeType="1"/>
              </p:cNvPicPr>
              <p:nvPr/>
            </p:nvPicPr>
            <p:blipFill>
              <a:blip r:embed="rId13"/>
              <a:stretch>
                <a:fillRect/>
              </a:stretch>
            </p:blipFill>
            <p:spPr>
              <a:xfrm>
                <a:off x="1254600" y="725760"/>
                <a:ext cx="10722960" cy="4674240"/>
              </a:xfrm>
              <a:prstGeom prst="rect">
                <a:avLst/>
              </a:prstGeom>
            </p:spPr>
          </p:pic>
        </mc:Fallback>
      </mc:AlternateContent>
    </p:spTree>
    <p:custDataLst>
      <p:tags r:id="rId1"/>
    </p:custDataLst>
    <p:extLst>
      <p:ext uri="{BB962C8B-B14F-4D97-AF65-F5344CB8AC3E}">
        <p14:creationId xmlns:p14="http://schemas.microsoft.com/office/powerpoint/2010/main" val="1652402566"/>
      </p:ext>
    </p:extLst>
  </p:cSld>
  <p:clrMapOvr>
    <a:masterClrMapping/>
  </p:clrMapOvr>
  <mc:AlternateContent xmlns:mc="http://schemas.openxmlformats.org/markup-compatibility/2006" xmlns:p14="http://schemas.microsoft.com/office/powerpoint/2010/main">
    <mc:Choice Requires="p14">
      <p:transition spd="med" p14:dur="700" advTm="36394">
        <p:fade/>
      </p:transition>
    </mc:Choice>
    <mc:Fallback xmlns="">
      <p:transition spd="med" advTm="36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𝑦</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0" y="2727433"/>
                <a:ext cx="12192000" cy="40924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begChr m:val="‖"/>
                              <m:endChr m:val="‖"/>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=4</m:t>
                      </m:r>
                      <m:sSup>
                        <m:sSupPr>
                          <m:ctrlPr>
                            <a:rPr lang="en-US" sz="4800" b="0" i="1" smtClean="0">
                              <a:solidFill>
                                <a:srgbClr val="0070C0"/>
                              </a:solidFill>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4</m:t>
                      </m:r>
                      <m:sSup>
                        <m:sSupPr>
                          <m:ctrlPr>
                            <a:rPr lang="en-US" sz="4800" b="0" i="1" smtClean="0">
                              <a:solidFill>
                                <a:srgbClr val="0070C0"/>
                              </a:solidFill>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sup>
                          <m:r>
                            <a:rPr lang="en-US" sz="4800" b="0" i="1" smtClean="0">
                              <a:solidFill>
                                <a:schemeClr val="tx1"/>
                              </a:solidFill>
                              <a:latin typeface="Cambria Math" panose="02040503050406030204" pitchFamily="18" charset="0"/>
                            </a:rPr>
                            <m:t>2</m:t>
                          </m:r>
                        </m:sup>
                      </m:sSup>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4</m:t>
                      </m:r>
                      <m:sSup>
                        <m:sSupPr>
                          <m:ctrlPr>
                            <a:rPr lang="en-US" sz="4800" i="1">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m:rPr>
                                  <m:nor/>
                                </m:rPr>
                                <a:rPr lang="en-US" sz="4800" dirty="0">
                                  <a:latin typeface="Cambria Math" panose="02040503050406030204" pitchFamily="18" charset="0"/>
                                  <a:ea typeface="Cambria Math" panose="02040503050406030204" pitchFamily="18" charset="0"/>
                                </a:rPr>
                                <m:t>½</m:t>
                              </m:r>
                            </m:e>
                          </m:d>
                        </m:e>
                        <m:sup>
                          <m:r>
                            <a:rPr lang="en-US" sz="4800" i="1">
                              <a:solidFill>
                                <a:schemeClr val="tx1"/>
                              </a:solidFill>
                              <a:latin typeface="Cambria Math" panose="02040503050406030204" pitchFamily="18" charset="0"/>
                            </a:rPr>
                            <m:t>2</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4</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m:t>
                              </m:r>
                            </m:e>
                          </m:d>
                        </m:e>
                        <m:sup>
                          <m:r>
                            <a:rPr lang="en-US" sz="4800" i="1">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ea typeface="Cambria Math" panose="02040503050406030204" pitchFamily="18" charset="0"/>
                        </a:rPr>
                        <m:t>4</m:t>
                      </m:r>
                      <m:d>
                        <m:dPr>
                          <m:ctrlPr>
                            <a:rPr lang="en-US" sz="4800" b="0" i="1" smtClean="0">
                              <a:solidFill>
                                <a:schemeClr val="tx1"/>
                              </a:solidFill>
                              <a:latin typeface="Cambria Math" panose="02040503050406030204" pitchFamily="18" charset="0"/>
                              <a:ea typeface="Cambria Math" panose="02040503050406030204" pitchFamily="18" charset="0"/>
                            </a:rPr>
                          </m:ctrlPr>
                        </m:dPr>
                        <m:e>
                          <m:r>
                            <m:rPr>
                              <m:nor/>
                            </m:rPr>
                            <a:rPr lang="en-US" sz="4800" dirty="0">
                              <a:latin typeface="Cambria Math" panose="02040503050406030204" pitchFamily="18" charset="0"/>
                              <a:ea typeface="Cambria Math" panose="02040503050406030204" pitchFamily="18" charset="0"/>
                            </a:rPr>
                            <m:t>¼</m:t>
                          </m:r>
                        </m:e>
                      </m:d>
                      <m:r>
                        <a:rPr lang="en-US" sz="4800" b="0" i="1" smtClean="0">
                          <a:solidFill>
                            <a:schemeClr val="tx1"/>
                          </a:solidFill>
                          <a:latin typeface="Cambria Math" panose="02040503050406030204" pitchFamily="18" charset="0"/>
                        </a:rPr>
                        <m:t>+4</m:t>
                      </m:r>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a:latin typeface="Cambria Math" panose="02040503050406030204" pitchFamily="18" charset="0"/>
                        </a:rPr>
                        <m:t>=1+4=</m:t>
                      </m:r>
                      <m:r>
                        <a:rPr lang="en-US" sz="4800" b="0" i="1" smtClean="0">
                          <a:latin typeface="Cambria Math" panose="02040503050406030204" pitchFamily="18" charset="0"/>
                        </a:rPr>
                        <m:t>5</m:t>
                      </m:r>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r>
                        <a:rPr lang="en-US" sz="4800" i="1">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b="0" i="1" smtClean="0">
                              <a:latin typeface="Cambria Math" panose="02040503050406030204" pitchFamily="18" charset="0"/>
                            </a:rPr>
                            <m:t>5</m:t>
                          </m:r>
                        </m:e>
                      </m:rad>
                    </m:oMath>
                  </m:oMathPara>
                </a14:m>
                <a:endParaRPr lang="en-US" sz="48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0" y="2727433"/>
                <a:ext cx="12192000" cy="4092467"/>
              </a:xfrm>
              <a:prstGeom prst="rect">
                <a:avLst/>
              </a:prstGeom>
              <a:blipFill>
                <a:blip r:embed="rId5"/>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46C6F9-463C-4091-B09E-6C0430744E82}"/>
                  </a:ext>
                </a:extLst>
              </p:cNvPr>
              <p:cNvSpPr txBox="1"/>
              <p:nvPr/>
            </p:nvSpPr>
            <p:spPr>
              <a:xfrm>
                <a:off x="5791200" y="1371600"/>
                <a:ext cx="4011098" cy="926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𝑅</m:t>
                          </m:r>
                        </m:e>
                      </m:acc>
                      <m:r>
                        <a:rPr lang="en-US" sz="4400" b="0" i="1" smtClean="0">
                          <a:solidFill>
                            <a:schemeClr val="tx1"/>
                          </a:solidFill>
                          <a:latin typeface="Cambria Math" panose="02040503050406030204" pitchFamily="18" charset="0"/>
                        </a:rPr>
                        <m:t>=</m:t>
                      </m:r>
                      <m:r>
                        <m:rPr>
                          <m:nor/>
                        </m:rPr>
                        <a:rPr lang="en-US" sz="4400" dirty="0">
                          <a:latin typeface="Cambria Math" panose="02040503050406030204" pitchFamily="18" charset="0"/>
                          <a:ea typeface="Cambria Math" panose="02040503050406030204" pitchFamily="18" charset="0"/>
                        </a:rPr>
                        <m:t>½</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+1</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oMath>
                  </m:oMathPara>
                </a14:m>
                <a:endParaRPr lang="en-US" sz="4400" dirty="0">
                  <a:solidFill>
                    <a:srgbClr val="7030A0"/>
                  </a:solidFill>
                </a:endParaRPr>
              </a:p>
            </p:txBody>
          </p:sp>
        </mc:Choice>
        <mc:Fallback xmlns="">
          <p:sp>
            <p:nvSpPr>
              <p:cNvPr id="19" name="TextBox 18">
                <a:extLst>
                  <a:ext uri="{FF2B5EF4-FFF2-40B4-BE49-F238E27FC236}">
                    <a16:creationId xmlns:a16="http://schemas.microsoft.com/office/drawing/2014/main" id="{AB46C6F9-463C-4091-B09E-6C0430744E82}"/>
                  </a:ext>
                </a:extLst>
              </p:cNvPr>
              <p:cNvSpPr txBox="1">
                <a:spLocks noRot="1" noChangeAspect="1" noMove="1" noResize="1" noEditPoints="1" noAdjustHandles="1" noChangeArrowheads="1" noChangeShapeType="1" noTextEdit="1"/>
              </p:cNvSpPr>
              <p:nvPr/>
            </p:nvSpPr>
            <p:spPr>
              <a:xfrm>
                <a:off x="5791200" y="1371600"/>
                <a:ext cx="4011098" cy="926985"/>
              </a:xfrm>
              <a:prstGeom prst="rect">
                <a:avLst/>
              </a:prstGeom>
              <a:blipFill>
                <a:blip r:embed="rId6"/>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C50868FF-6008-465C-B8BA-26FA81D04E73}"/>
              </a:ext>
            </a:extLst>
          </p:cNvPr>
          <p:cNvGrpSpPr/>
          <p:nvPr/>
        </p:nvGrpSpPr>
        <p:grpSpPr>
          <a:xfrm>
            <a:off x="9235157" y="-76200"/>
            <a:ext cx="2956844" cy="2632660"/>
            <a:chOff x="3962132" y="2227486"/>
            <a:chExt cx="3638818" cy="3239864"/>
          </a:xfrm>
        </p:grpSpPr>
        <p:pic>
          <p:nvPicPr>
            <p:cNvPr id="20" name="Picture 19">
              <a:extLst>
                <a:ext uri="{FF2B5EF4-FFF2-40B4-BE49-F238E27FC236}">
                  <a16:creationId xmlns:a16="http://schemas.microsoft.com/office/drawing/2014/main" id="{304C8F11-76A8-42E1-AFD7-2CACF4C321FF}"/>
                </a:ext>
              </a:extLst>
            </p:cNvPr>
            <p:cNvPicPr>
              <a:picLocks noChangeAspect="1"/>
            </p:cNvPicPr>
            <p:nvPr/>
          </p:nvPicPr>
          <p:blipFill rotWithShape="1">
            <a:blip r:embed="rId7"/>
            <a:srcRect l="28080" t="57302" r="48216" b="1395"/>
            <a:stretch/>
          </p:blipFill>
          <p:spPr>
            <a:xfrm>
              <a:off x="4438650" y="2247900"/>
              <a:ext cx="3162300" cy="3219450"/>
            </a:xfrm>
            <a:prstGeom prst="rect">
              <a:avLst/>
            </a:prstGeom>
          </p:spPr>
        </p:pic>
        <p:pic>
          <p:nvPicPr>
            <p:cNvPr id="22" name="Picture 6" descr="Pencil, School, Science, Writing, Business, Drawing">
              <a:extLst>
                <a:ext uri="{FF2B5EF4-FFF2-40B4-BE49-F238E27FC236}">
                  <a16:creationId xmlns:a16="http://schemas.microsoft.com/office/drawing/2014/main" id="{4BD6E525-DC09-4C04-8C6D-C52AECEACBD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D08998E1-411A-4977-B500-DFCA6D2DD97E}"/>
                </a:ext>
              </a:extLst>
            </p:cNvPr>
            <p:cNvGrpSpPr/>
            <p:nvPr/>
          </p:nvGrpSpPr>
          <p:grpSpPr>
            <a:xfrm>
              <a:off x="3962132" y="2560908"/>
              <a:ext cx="3638817" cy="2580123"/>
              <a:chOff x="5833821" y="3068908"/>
              <a:chExt cx="3638817" cy="2580123"/>
            </a:xfrm>
          </p:grpSpPr>
          <p:cxnSp>
            <p:nvCxnSpPr>
              <p:cNvPr id="24" name="Straight Arrow Connector 23">
                <a:extLst>
                  <a:ext uri="{FF2B5EF4-FFF2-40B4-BE49-F238E27FC236}">
                    <a16:creationId xmlns:a16="http://schemas.microsoft.com/office/drawing/2014/main" id="{4AE7B781-3C40-41CE-9CF2-A22BD905CF4D}"/>
                  </a:ext>
                </a:extLst>
              </p:cNvPr>
              <p:cNvCxnSpPr>
                <a:cxnSpLocks/>
              </p:cNvCxnSpPr>
              <p:nvPr/>
            </p:nvCxnSpPr>
            <p:spPr>
              <a:xfrm>
                <a:off x="6706847" y="5647214"/>
                <a:ext cx="2578240"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Subtitle 2">
                    <a:extLst>
                      <a:ext uri="{FF2B5EF4-FFF2-40B4-BE49-F238E27FC236}">
                        <a16:creationId xmlns:a16="http://schemas.microsoft.com/office/drawing/2014/main" id="{DB80D6C5-998F-4065-AAC8-995AB90CB7ED}"/>
                      </a:ext>
                    </a:extLst>
                  </p:cNvPr>
                  <p:cNvSpPr txBox="1">
                    <a:spLocks/>
                  </p:cNvSpPr>
                  <p:nvPr/>
                </p:nvSpPr>
                <p:spPr>
                  <a:xfrm>
                    <a:off x="8538116"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25" name="Subtitle 2">
                    <a:extLst>
                      <a:ext uri="{FF2B5EF4-FFF2-40B4-BE49-F238E27FC236}">
                        <a16:creationId xmlns:a16="http://schemas.microsoft.com/office/drawing/2014/main" id="{DB80D6C5-998F-4065-AAC8-995AB90CB7ED}"/>
                      </a:ext>
                    </a:extLst>
                  </p:cNvPr>
                  <p:cNvSpPr txBox="1">
                    <a:spLocks noRot="1" noChangeAspect="1" noMove="1" noResize="1" noEditPoints="1" noAdjustHandles="1" noChangeArrowheads="1" noChangeShapeType="1" noTextEdit="1"/>
                  </p:cNvSpPr>
                  <p:nvPr/>
                </p:nvSpPr>
                <p:spPr>
                  <a:xfrm>
                    <a:off x="8538116" y="4641438"/>
                    <a:ext cx="934522" cy="717098"/>
                  </a:xfrm>
                  <a:prstGeom prst="rect">
                    <a:avLst/>
                  </a:prstGeom>
                  <a:blipFill>
                    <a:blip r:embed="rId10"/>
                    <a:stretch>
                      <a:fillRect b="-10526"/>
                    </a:stretch>
                  </a:blipFill>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7DCF8B3E-FC57-4BFA-B6C6-E3743453D05F}"/>
                  </a:ext>
                </a:extLst>
              </p:cNvPr>
              <p:cNvCxnSpPr>
                <a:cxnSpLocks/>
              </p:cNvCxnSpPr>
              <p:nvPr/>
            </p:nvCxnSpPr>
            <p:spPr>
              <a:xfrm flipV="1">
                <a:off x="6708663" y="3068908"/>
                <a:ext cx="0" cy="258012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8E8BAD16-6FB4-41C5-ADC4-1B13EE7CB57B}"/>
                      </a:ext>
                    </a:extLst>
                  </p:cNvPr>
                  <p:cNvSpPr txBox="1">
                    <a:spLocks/>
                  </p:cNvSpPr>
                  <p:nvPr/>
                </p:nvSpPr>
                <p:spPr>
                  <a:xfrm>
                    <a:off x="5833821"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27" name="Subtitle 2">
                    <a:extLst>
                      <a:ext uri="{FF2B5EF4-FFF2-40B4-BE49-F238E27FC236}">
                        <a16:creationId xmlns:a16="http://schemas.microsoft.com/office/drawing/2014/main" id="{8E8BAD16-6FB4-41C5-ADC4-1B13EE7CB57B}"/>
                      </a:ext>
                    </a:extLst>
                  </p:cNvPr>
                  <p:cNvSpPr txBox="1">
                    <a:spLocks noRot="1" noChangeAspect="1" noMove="1" noResize="1" noEditPoints="1" noAdjustHandles="1" noChangeArrowheads="1" noChangeShapeType="1" noTextEdit="1"/>
                  </p:cNvSpPr>
                  <p:nvPr/>
                </p:nvSpPr>
                <p:spPr>
                  <a:xfrm>
                    <a:off x="5833821" y="3409549"/>
                    <a:ext cx="934522" cy="717098"/>
                  </a:xfrm>
                  <a:prstGeom prst="rect">
                    <a:avLst/>
                  </a:prstGeom>
                  <a:blipFill>
                    <a:blip r:embed="rId11"/>
                    <a:stretch>
                      <a:fillRect b="-25000"/>
                    </a:stretch>
                  </a:blipFill>
                </p:spPr>
                <p:txBody>
                  <a:bodyPr/>
                  <a:lstStyle/>
                  <a:p>
                    <a:r>
                      <a:rPr lang="en-CA">
                        <a:noFill/>
                      </a:rPr>
                      <a:t> </a:t>
                    </a:r>
                  </a:p>
                </p:txBody>
              </p:sp>
            </mc:Fallback>
          </mc:AlternateContent>
        </p:grpSp>
      </p:grpSp>
      <p:sp>
        <p:nvSpPr>
          <p:cNvPr id="28" name="Rectangle 27">
            <a:extLst>
              <a:ext uri="{FF2B5EF4-FFF2-40B4-BE49-F238E27FC236}">
                <a16:creationId xmlns:a16="http://schemas.microsoft.com/office/drawing/2014/main" id="{EDD39AF9-8268-4E36-AA4F-DA5B4D98C152}"/>
              </a:ext>
            </a:extLst>
          </p:cNvPr>
          <p:cNvSpPr/>
          <p:nvPr/>
        </p:nvSpPr>
        <p:spPr>
          <a:xfrm>
            <a:off x="6071088" y="3884735"/>
            <a:ext cx="3710354"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4" name="Ink 3">
                <a:extLst>
                  <a:ext uri="{FF2B5EF4-FFF2-40B4-BE49-F238E27FC236}">
                    <a16:creationId xmlns:a16="http://schemas.microsoft.com/office/drawing/2014/main" id="{60E21A67-D5D7-4B77-8C05-6CEF0BB3BE9D}"/>
                  </a:ext>
                </a:extLst>
              </p14:cNvPr>
              <p14:cNvContentPartPr/>
              <p14:nvPr>
                <p:extLst>
                  <p:ext uri="{42D2F446-02D8-4167-A562-619A0277C38B}">
                    <p15:isNarration xmlns:p15="http://schemas.microsoft.com/office/powerpoint/2012/main" val="1"/>
                  </p:ext>
                </p:extLst>
              </p14:nvPr>
            </p14:nvContentPartPr>
            <p14:xfrm>
              <a:off x="-34200" y="2052000"/>
              <a:ext cx="9098280" cy="4771440"/>
            </p14:xfrm>
          </p:contentPart>
        </mc:Choice>
        <mc:Fallback xmlns="">
          <p:pic>
            <p:nvPicPr>
              <p:cNvPr id="4" name="Ink 3">
                <a:extLst>
                  <a:ext uri="{FF2B5EF4-FFF2-40B4-BE49-F238E27FC236}">
                    <a16:creationId xmlns:a16="http://schemas.microsoft.com/office/drawing/2014/main" id="{60E21A67-D5D7-4B77-8C05-6CEF0BB3BE9D}"/>
                  </a:ext>
                </a:extLst>
              </p:cNvPr>
              <p:cNvPicPr>
                <a:picLocks noGrp="1" noRot="1" noChangeAspect="1" noMove="1" noResize="1" noEditPoints="1" noAdjustHandles="1" noChangeArrowheads="1" noChangeShapeType="1"/>
              </p:cNvPicPr>
              <p:nvPr/>
            </p:nvPicPr>
            <p:blipFill>
              <a:blip r:embed="rId13"/>
              <a:stretch>
                <a:fillRect/>
              </a:stretch>
            </p:blipFill>
            <p:spPr>
              <a:xfrm>
                <a:off x="-43560" y="2042640"/>
                <a:ext cx="9117000" cy="4790160"/>
              </a:xfrm>
              <a:prstGeom prst="rect">
                <a:avLst/>
              </a:prstGeom>
            </p:spPr>
          </p:pic>
        </mc:Fallback>
      </mc:AlternateContent>
    </p:spTree>
    <p:custDataLst>
      <p:tags r:id="rId1"/>
    </p:custDataLst>
    <p:extLst>
      <p:ext uri="{BB962C8B-B14F-4D97-AF65-F5344CB8AC3E}">
        <p14:creationId xmlns:p14="http://schemas.microsoft.com/office/powerpoint/2010/main" val="3246109290"/>
      </p:ext>
    </p:extLst>
  </p:cSld>
  <p:clrMapOvr>
    <a:masterClrMapping/>
  </p:clrMapOvr>
  <mc:AlternateContent xmlns:mc="http://schemas.openxmlformats.org/markup-compatibility/2006" xmlns:p14="http://schemas.microsoft.com/office/powerpoint/2010/main">
    <mc:Choice Requires="p14">
      <p:transition spd="med" p14:dur="700" advTm="27528">
        <p:fade/>
      </p:transition>
    </mc:Choice>
    <mc:Fallback xmlns="">
      <p:transition spd="med" advTm="275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198967" y="2582332"/>
                <a:ext cx="10604500" cy="15636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𝑥</m:t>
                                  </m:r>
                                </m:sub>
                              </m:sSub>
                            </m:e>
                          </m:acc>
                        </m:e>
                      </m:acc>
                      <m:r>
                        <a:rPr lang="en-US" sz="4000" i="1">
                          <a:latin typeface="Cambria Math" panose="02040503050406030204" pitchFamily="18" charset="0"/>
                        </a:rPr>
                        <m:t>=</m:t>
                      </m:r>
                      <m:d>
                        <m:dPr>
                          <m:ctrlPr>
                            <a:rPr lang="en-US" sz="4000" b="0" i="1" smtClean="0">
                              <a:latin typeface="Cambria Math" panose="02040503050406030204" pitchFamily="18" charset="0"/>
                            </a:rPr>
                          </m:ctrlPr>
                        </m:dPr>
                        <m:e>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r>
                        <a:rPr lang="en-US" sz="4000" i="1">
                          <a:latin typeface="Cambria Math" panose="02040503050406030204" pitchFamily="18" charset="0"/>
                        </a:rPr>
                        <m:t>⋅</m:t>
                      </m:r>
                      <m:d>
                        <m:dPr>
                          <m:ctrlPr>
                            <a:rPr lang="en-US" sz="4000" i="1">
                              <a:latin typeface="Cambria Math" panose="02040503050406030204" pitchFamily="18" charset="0"/>
                            </a:rPr>
                          </m:ctrlPr>
                        </m:dPr>
                        <m:e>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oMath>
                  </m:oMathPara>
                </a14:m>
                <a:br>
                  <a:rPr lang="en-US" sz="4000" dirty="0">
                    <a:solidFill>
                      <a:srgbClr val="7030A0"/>
                    </a:solidFill>
                  </a:rPr>
                </a:br>
                <a:endParaRPr lang="en-US" sz="4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1</m:t>
                          </m:r>
                        </m:e>
                      </m:d>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1</m:t>
                          </m:r>
                        </m:e>
                      </m:d>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r>
                        <a:rPr lang="en-US" sz="4000" i="1">
                          <a:latin typeface="Cambria Math" panose="02040503050406030204" pitchFamily="18" charset="0"/>
                        </a:rPr>
                        <m:t>+</m:t>
                      </m:r>
                      <m:r>
                        <a:rPr lang="en-US" sz="4000" b="0" i="1" smtClean="0">
                          <a:latin typeface="Cambria Math" panose="02040503050406030204" pitchFamily="18" charset="0"/>
                        </a:rPr>
                        <m:t>0</m:t>
                      </m:r>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0</m:t>
                      </m:r>
                      <m:r>
                        <a:rPr lang="en-US" sz="4000" i="1">
                          <a:latin typeface="Cambria Math" panose="02040503050406030204" pitchFamily="18" charset="0"/>
                        </a:rPr>
                        <m:t>+</m:t>
                      </m:r>
                      <m:d>
                        <m:dPr>
                          <m:ctrlPr>
                            <a:rPr lang="en-US" sz="4000" i="1">
                              <a:latin typeface="Cambria Math" panose="02040503050406030204" pitchFamily="18" charset="0"/>
                            </a:rPr>
                          </m:ctrlPr>
                        </m:dPr>
                        <m:e>
                          <m:r>
                            <a:rPr lang="en-US" sz="4000" i="1">
                              <a:latin typeface="Cambria Math" panose="02040503050406030204" pitchFamily="18" charset="0"/>
                            </a:rPr>
                            <m:t>1</m:t>
                          </m:r>
                        </m:e>
                      </m:d>
                      <m:d>
                        <m:dPr>
                          <m:ctrlPr>
                            <a:rPr lang="en-US" sz="4000" i="1">
                              <a:latin typeface="Cambria Math" panose="02040503050406030204" pitchFamily="18" charset="0"/>
                            </a:rPr>
                          </m:ctrlPr>
                        </m:dPr>
                        <m:e>
                          <m:r>
                            <a:rPr lang="en-US" sz="4000" i="1">
                              <a:latin typeface="Cambria Math" panose="02040503050406030204" pitchFamily="18" charset="0"/>
                            </a:rPr>
                            <m:t>1</m:t>
                          </m:r>
                        </m:e>
                      </m:d>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r>
                        <a:rPr lang="en-US" sz="4000" b="0" i="1" smtClean="0">
                          <a:solidFill>
                            <a:schemeClr val="tx1"/>
                          </a:solidFill>
                          <a:latin typeface="Cambria Math" panose="02040503050406030204" pitchFamily="18" charset="0"/>
                        </a:rPr>
                        <m:t>=2</m:t>
                      </m:r>
                    </m:oMath>
                  </m:oMathPara>
                </a14:m>
                <a:endParaRPr lang="en-US" sz="40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198967" y="2582332"/>
                <a:ext cx="10604500" cy="1563698"/>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E467E94C-868E-481D-9A88-B8DBD7786C15}"/>
              </a:ext>
            </a:extLst>
          </p:cNvPr>
          <p:cNvGrpSpPr/>
          <p:nvPr/>
        </p:nvGrpSpPr>
        <p:grpSpPr>
          <a:xfrm>
            <a:off x="9622367" y="0"/>
            <a:ext cx="2569633" cy="2632660"/>
            <a:chOff x="4438650" y="2227486"/>
            <a:chExt cx="3162300"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5"/>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4441427" y="2901549"/>
              <a:ext cx="2430161" cy="1948987"/>
              <a:chOff x="6313116" y="3409549"/>
              <a:chExt cx="2430161" cy="1948987"/>
            </a:xfrm>
          </p:grpSpPr>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7808755"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7808755" y="4641438"/>
                    <a:ext cx="934522" cy="717098"/>
                  </a:xfrm>
                  <a:prstGeom prst="rect">
                    <a:avLst/>
                  </a:prstGeom>
                  <a:blipFill>
                    <a:blip r:embed="rId8"/>
                    <a:stretch>
                      <a:fillRect b="-1145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6313116"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6313116" y="3409549"/>
                    <a:ext cx="934522" cy="717098"/>
                  </a:xfrm>
                  <a:prstGeom prst="rect">
                    <a:avLst/>
                  </a:prstGeom>
                  <a:blipFill>
                    <a:blip r:embed="rId9"/>
                    <a:stretch>
                      <a:fillRect b="-27368"/>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B0E672-1ED7-4BFA-958A-DF023A4A6062}"/>
                  </a:ext>
                </a:extLst>
              </p:cNvPr>
              <p:cNvSpPr txBox="1"/>
              <p:nvPr/>
            </p:nvSpPr>
            <p:spPr>
              <a:xfrm>
                <a:off x="5685623" y="270935"/>
                <a:ext cx="3985194" cy="1847301"/>
              </a:xfrm>
              <a:prstGeom prst="rect">
                <a:avLst/>
              </a:prstGeom>
              <a:noFill/>
              <a:ln w="57150">
                <a:noFill/>
              </a:ln>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4400" b="0" i="1" smtClean="0">
                              <a:solidFill>
                                <a:srgbClr val="077901"/>
                              </a:solidFill>
                              <a:latin typeface="Cambria Math" panose="02040503050406030204" pitchFamily="18" charset="0"/>
                            </a:rPr>
                          </m:ctrlPr>
                        </m:accPr>
                        <m:e>
                          <m:acc>
                            <m:accPr>
                              <m:chr m:val="⃗"/>
                              <m:ctrlPr>
                                <a:rPr lang="en-US" sz="4400" i="1" smtClean="0">
                                  <a:solidFill>
                                    <a:srgbClr val="077901"/>
                                  </a:solidFill>
                                  <a:latin typeface="Cambria Math" panose="02040503050406030204" pitchFamily="18" charset="0"/>
                                </a:rPr>
                              </m:ctrlPr>
                            </m:accPr>
                            <m:e>
                              <m:sSub>
                                <m:sSubPr>
                                  <m:ctrlPr>
                                    <a:rPr lang="en-US" sz="4400" i="1">
                                      <a:solidFill>
                                        <a:srgbClr val="077901"/>
                                      </a:solidFill>
                                      <a:latin typeface="Cambria Math" panose="02040503050406030204" pitchFamily="18" charset="0"/>
                                    </a:rPr>
                                  </m:ctrlPr>
                                </m:sSubPr>
                                <m:e>
                                  <m:r>
                                    <a:rPr lang="en-US" sz="4400" i="1">
                                      <a:solidFill>
                                        <a:srgbClr val="077901"/>
                                      </a:solidFill>
                                      <a:latin typeface="Cambria Math" panose="02040503050406030204" pitchFamily="18" charset="0"/>
                                    </a:rPr>
                                    <m:t>𝑒</m:t>
                                  </m:r>
                                </m:e>
                                <m:sub>
                                  <m:r>
                                    <a:rPr lang="en-US" sz="4400" b="0" i="1" smtClean="0">
                                      <a:solidFill>
                                        <a:srgbClr val="077901"/>
                                      </a:solidFill>
                                      <a:latin typeface="Cambria Math" panose="02040503050406030204" pitchFamily="18" charset="0"/>
                                    </a:rPr>
                                    <m:t>𝑥</m:t>
                                  </m:r>
                                </m:sub>
                              </m:sSub>
                            </m:e>
                          </m:acc>
                        </m:e>
                      </m:acc>
                      <m:r>
                        <a:rPr lang="en-US" sz="4400" b="0" i="1" smtClean="0">
                          <a:solidFill>
                            <a:schemeClr val="tx1"/>
                          </a:solidFill>
                          <a:latin typeface="Cambria Math" panose="02040503050406030204" pitchFamily="18" charset="0"/>
                        </a:rPr>
                        <m:t>=1</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+1</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b="0" i="1" smtClean="0">
                              <a:solidFill>
                                <a:srgbClr val="077901"/>
                              </a:solidFill>
                              <a:latin typeface="Cambria Math" panose="02040503050406030204" pitchFamily="18" charset="0"/>
                            </a:rPr>
                          </m:ctrlPr>
                        </m:accPr>
                        <m:e>
                          <m:acc>
                            <m:accPr>
                              <m:chr m:val="⃗"/>
                              <m:ctrlPr>
                                <a:rPr lang="en-US" sz="4800" i="1" smtClean="0">
                                  <a:solidFill>
                                    <a:srgbClr val="077901"/>
                                  </a:solidFill>
                                  <a:latin typeface="Cambria Math" panose="02040503050406030204" pitchFamily="18" charset="0"/>
                                </a:rPr>
                              </m:ctrlPr>
                            </m:accPr>
                            <m:e>
                              <m:sSub>
                                <m:sSubPr>
                                  <m:ctrlPr>
                                    <a:rPr lang="en-US" sz="4800" i="1">
                                      <a:solidFill>
                                        <a:srgbClr val="077901"/>
                                      </a:solidFill>
                                      <a:latin typeface="Cambria Math" panose="02040503050406030204" pitchFamily="18" charset="0"/>
                                    </a:rPr>
                                  </m:ctrlPr>
                                </m:sSubPr>
                                <m:e>
                                  <m:r>
                                    <a:rPr lang="en-US" sz="4800" i="1">
                                      <a:solidFill>
                                        <a:srgbClr val="077901"/>
                                      </a:solidFill>
                                      <a:latin typeface="Cambria Math" panose="02040503050406030204" pitchFamily="18" charset="0"/>
                                    </a:rPr>
                                    <m:t>𝑒</m:t>
                                  </m:r>
                                </m:e>
                                <m:sub>
                                  <m:r>
                                    <a:rPr lang="en-US" sz="4800" b="0" i="1" smtClean="0">
                                      <a:solidFill>
                                        <a:srgbClr val="077901"/>
                                      </a:solidFill>
                                      <a:latin typeface="Cambria Math" panose="02040503050406030204" pitchFamily="18" charset="0"/>
                                    </a:rPr>
                                    <m:t>𝑦</m:t>
                                  </m:r>
                                </m:sub>
                              </m:sSub>
                            </m:e>
                          </m:acc>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oMath>
                  </m:oMathPara>
                </a14:m>
                <a:endParaRPr lang="en-CA" sz="4400" dirty="0"/>
              </a:p>
            </p:txBody>
          </p:sp>
        </mc:Choice>
        <mc:Fallback xmlns="">
          <p:sp>
            <p:nvSpPr>
              <p:cNvPr id="17" name="TextBox 16">
                <a:extLst>
                  <a:ext uri="{FF2B5EF4-FFF2-40B4-BE49-F238E27FC236}">
                    <a16:creationId xmlns:a16="http://schemas.microsoft.com/office/drawing/2014/main" id="{FEB0E672-1ED7-4BFA-958A-DF023A4A6062}"/>
                  </a:ext>
                </a:extLst>
              </p:cNvPr>
              <p:cNvSpPr txBox="1">
                <a:spLocks noRot="1" noChangeAspect="1" noMove="1" noResize="1" noEditPoints="1" noAdjustHandles="1" noChangeArrowheads="1" noChangeShapeType="1" noTextEdit="1"/>
              </p:cNvSpPr>
              <p:nvPr/>
            </p:nvSpPr>
            <p:spPr>
              <a:xfrm>
                <a:off x="5685623" y="270935"/>
                <a:ext cx="3985194" cy="1847301"/>
              </a:xfrm>
              <a:prstGeom prst="rect">
                <a:avLst/>
              </a:prstGeom>
              <a:blipFill>
                <a:blip r:embed="rId10"/>
                <a:stretch>
                  <a:fillRect/>
                </a:stretch>
              </a:blipFill>
              <a:ln w="57150">
                <a:noFill/>
              </a:ln>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478066"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503333" y="2607734"/>
            <a:ext cx="6688668"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8238352-7E59-4A71-9933-2AA5D4D9FBEB}"/>
              </a:ext>
            </a:extLst>
          </p:cNvPr>
          <p:cNvGrpSpPr/>
          <p:nvPr/>
        </p:nvGrpSpPr>
        <p:grpSpPr>
          <a:xfrm>
            <a:off x="9903404" y="1286879"/>
            <a:ext cx="1103263" cy="1141116"/>
            <a:chOff x="9254949" y="1200150"/>
            <a:chExt cx="1841980" cy="1905178"/>
          </a:xfrm>
        </p:grpSpPr>
        <p:cxnSp>
          <p:nvCxnSpPr>
            <p:cNvPr id="20" name="Straight Arrow Connector 19">
              <a:extLst>
                <a:ext uri="{FF2B5EF4-FFF2-40B4-BE49-F238E27FC236}">
                  <a16:creationId xmlns:a16="http://schemas.microsoft.com/office/drawing/2014/main" id="{004F8022-CB2E-4C49-A2C7-0F7020C82D25}"/>
                </a:ext>
              </a:extLst>
            </p:cNvPr>
            <p:cNvCxnSpPr>
              <a:cxnSpLocks/>
            </p:cNvCxnSpPr>
            <p:nvPr/>
          </p:nvCxnSpPr>
          <p:spPr>
            <a:xfrm flipV="1">
              <a:off x="9297812" y="1200150"/>
              <a:ext cx="0" cy="190517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D5EA489-1E2E-4D12-8713-DB543E71188C}"/>
                </a:ext>
              </a:extLst>
            </p:cNvPr>
            <p:cNvCxnSpPr>
              <a:cxnSpLocks/>
            </p:cNvCxnSpPr>
            <p:nvPr/>
          </p:nvCxnSpPr>
          <p:spPr>
            <a:xfrm flipV="1">
              <a:off x="9254949" y="1238250"/>
              <a:ext cx="1841980" cy="1867078"/>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1B67310-E8EC-4ACB-B708-18842DC227CE}"/>
                  </a:ext>
                </a:extLst>
              </p:cNvPr>
              <p:cNvSpPr txBox="1"/>
              <p:nvPr/>
            </p:nvSpPr>
            <p:spPr>
              <a:xfrm>
                <a:off x="198967" y="4241798"/>
                <a:ext cx="10604500" cy="15636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r>
                        <a:rPr lang="en-US" sz="4000" i="1">
                          <a:latin typeface="Cambria Math" panose="02040503050406030204" pitchFamily="18" charset="0"/>
                        </a:rPr>
                        <m:t>=</m:t>
                      </m:r>
                      <m:d>
                        <m:dPr>
                          <m:ctrlPr>
                            <a:rPr lang="en-US" sz="4000" b="0" i="1" smtClean="0">
                              <a:latin typeface="Cambria Math" panose="02040503050406030204" pitchFamily="18" charset="0"/>
                            </a:rPr>
                          </m:ctrlPr>
                        </m:dPr>
                        <m:e>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r>
                        <a:rPr lang="en-US" sz="4000" i="1">
                          <a:latin typeface="Cambria Math" panose="02040503050406030204" pitchFamily="18" charset="0"/>
                        </a:rPr>
                        <m:t>⋅</m:t>
                      </m:r>
                      <m:r>
                        <a:rPr lang="en-US" sz="4000" b="0" i="1" smtClean="0">
                          <a:latin typeface="Cambria Math" panose="02040503050406030204" pitchFamily="18" charset="0"/>
                        </a:rPr>
                        <m:t>1</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oMath>
                  </m:oMathPara>
                </a14:m>
                <a:endParaRPr lang="en-US" sz="4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1</m:t>
                          </m:r>
                        </m:e>
                      </m:d>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1</m:t>
                          </m:r>
                        </m:e>
                      </m:d>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r>
                        <a:rPr lang="en-US" sz="4000" i="1">
                          <a:latin typeface="Cambria Math" panose="02040503050406030204" pitchFamily="18" charset="0"/>
                        </a:rPr>
                        <m:t>+</m:t>
                      </m:r>
                      <m:d>
                        <m:dPr>
                          <m:ctrlPr>
                            <a:rPr lang="en-US" sz="4000" i="1">
                              <a:latin typeface="Cambria Math" panose="02040503050406030204" pitchFamily="18" charset="0"/>
                            </a:rPr>
                          </m:ctrlPr>
                        </m:dPr>
                        <m:e>
                          <m:r>
                            <a:rPr lang="en-US" sz="4000" i="1">
                              <a:latin typeface="Cambria Math" panose="02040503050406030204" pitchFamily="18" charset="0"/>
                            </a:rPr>
                            <m:t>1</m:t>
                          </m:r>
                        </m:e>
                      </m:d>
                      <m:d>
                        <m:dPr>
                          <m:ctrlPr>
                            <a:rPr lang="en-US" sz="4000" i="1">
                              <a:latin typeface="Cambria Math" panose="02040503050406030204" pitchFamily="18" charset="0"/>
                            </a:rPr>
                          </m:ctrlPr>
                        </m:dPr>
                        <m:e>
                          <m:r>
                            <a:rPr lang="en-US" sz="4000" i="1">
                              <a:latin typeface="Cambria Math" panose="02040503050406030204" pitchFamily="18" charset="0"/>
                            </a:rPr>
                            <m:t>1</m:t>
                          </m:r>
                        </m:e>
                      </m:d>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d>
                      <m:r>
                        <a:rPr lang="en-US" sz="4000" b="0" i="1" smtClean="0">
                          <a:solidFill>
                            <a:schemeClr val="tx1"/>
                          </a:solidFill>
                          <a:latin typeface="Cambria Math" panose="02040503050406030204" pitchFamily="18" charset="0"/>
                        </a:rPr>
                        <m:t>=1</m:t>
                      </m:r>
                    </m:oMath>
                  </m:oMathPara>
                </a14:m>
                <a:endParaRPr lang="en-US" sz="4000" dirty="0">
                  <a:solidFill>
                    <a:srgbClr val="7030A0"/>
                  </a:solidFill>
                </a:endParaRPr>
              </a:p>
            </p:txBody>
          </p:sp>
        </mc:Choice>
        <mc:Fallback xmlns="">
          <p:sp>
            <p:nvSpPr>
              <p:cNvPr id="23" name="TextBox 22">
                <a:extLst>
                  <a:ext uri="{FF2B5EF4-FFF2-40B4-BE49-F238E27FC236}">
                    <a16:creationId xmlns:a16="http://schemas.microsoft.com/office/drawing/2014/main" id="{21B67310-E8EC-4ACB-B708-18842DC227CE}"/>
                  </a:ext>
                </a:extLst>
              </p:cNvPr>
              <p:cNvSpPr txBox="1">
                <a:spLocks noRot="1" noChangeAspect="1" noMove="1" noResize="1" noEditPoints="1" noAdjustHandles="1" noChangeArrowheads="1" noChangeShapeType="1" noTextEdit="1"/>
              </p:cNvSpPr>
              <p:nvPr/>
            </p:nvSpPr>
            <p:spPr>
              <a:xfrm>
                <a:off x="198967" y="4241798"/>
                <a:ext cx="10604500" cy="156369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5350DB-BF8E-40F4-B606-C912CA50C3CD}"/>
                  </a:ext>
                </a:extLst>
              </p:cNvPr>
              <p:cNvSpPr txBox="1"/>
              <p:nvPr/>
            </p:nvSpPr>
            <p:spPr>
              <a:xfrm>
                <a:off x="215900" y="5935132"/>
                <a:ext cx="4745567" cy="85542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b="0" i="1" smtClean="0">
                          <a:solidFill>
                            <a:schemeClr val="tx1"/>
                          </a:solidFill>
                          <a:latin typeface="Cambria Math" panose="02040503050406030204" pitchFamily="18" charset="0"/>
                        </a:rPr>
                        <m:t>=1</m:t>
                      </m:r>
                    </m:oMath>
                  </m:oMathPara>
                </a14:m>
                <a:endParaRPr lang="en-US" sz="4000" dirty="0">
                  <a:solidFill>
                    <a:srgbClr val="7030A0"/>
                  </a:solidFill>
                </a:endParaRPr>
              </a:p>
            </p:txBody>
          </p:sp>
        </mc:Choice>
        <mc:Fallback xmlns="">
          <p:sp>
            <p:nvSpPr>
              <p:cNvPr id="24" name="TextBox 23">
                <a:extLst>
                  <a:ext uri="{FF2B5EF4-FFF2-40B4-BE49-F238E27FC236}">
                    <a16:creationId xmlns:a16="http://schemas.microsoft.com/office/drawing/2014/main" id="{755350DB-BF8E-40F4-B606-C912CA50C3CD}"/>
                  </a:ext>
                </a:extLst>
              </p:cNvPr>
              <p:cNvSpPr txBox="1">
                <a:spLocks noRot="1" noChangeAspect="1" noMove="1" noResize="1" noEditPoints="1" noAdjustHandles="1" noChangeArrowheads="1" noChangeShapeType="1" noTextEdit="1"/>
              </p:cNvSpPr>
              <p:nvPr/>
            </p:nvSpPr>
            <p:spPr>
              <a:xfrm>
                <a:off x="215900" y="5935132"/>
                <a:ext cx="4745567" cy="855427"/>
              </a:xfrm>
              <a:prstGeom prst="rect">
                <a:avLst/>
              </a:prstGeom>
              <a:blipFill>
                <a:blip r:embed="rId12"/>
                <a:stretch>
                  <a:fillRect/>
                </a:stretch>
              </a:blipFill>
            </p:spPr>
            <p:txBody>
              <a:bodyPr/>
              <a:lstStyle/>
              <a:p>
                <a:r>
                  <a:rPr lang="en-CA">
                    <a:noFill/>
                  </a:rPr>
                  <a:t> </a:t>
                </a:r>
              </a:p>
            </p:txBody>
          </p:sp>
        </mc:Fallback>
      </mc:AlternateContent>
      <p:sp>
        <p:nvSpPr>
          <p:cNvPr id="25" name="Rectangle 24">
            <a:extLst>
              <a:ext uri="{FF2B5EF4-FFF2-40B4-BE49-F238E27FC236}">
                <a16:creationId xmlns:a16="http://schemas.microsoft.com/office/drawing/2014/main" id="{3596F948-57FF-4EB0-8CEA-4223D08171D6}"/>
              </a:ext>
            </a:extLst>
          </p:cNvPr>
          <p:cNvSpPr/>
          <p:nvPr/>
        </p:nvSpPr>
        <p:spPr>
          <a:xfrm>
            <a:off x="9601199" y="3217985"/>
            <a:ext cx="1219201"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4E800838-B5EB-43B3-8DDC-B50F9B708450}"/>
              </a:ext>
            </a:extLst>
          </p:cNvPr>
          <p:cNvSpPr/>
          <p:nvPr/>
        </p:nvSpPr>
        <p:spPr>
          <a:xfrm>
            <a:off x="7943849" y="5008685"/>
            <a:ext cx="1219201"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2" name="Ink 1">
                <a:extLst>
                  <a:ext uri="{FF2B5EF4-FFF2-40B4-BE49-F238E27FC236}">
                    <a16:creationId xmlns:a16="http://schemas.microsoft.com/office/drawing/2014/main" id="{56C31416-994A-4D65-8504-6CC169D38BEF}"/>
                  </a:ext>
                </a:extLst>
              </p14:cNvPr>
              <p14:cNvContentPartPr/>
              <p14:nvPr>
                <p:extLst>
                  <p:ext uri="{42D2F446-02D8-4167-A562-619A0277C38B}">
                    <p15:isNarration xmlns:p15="http://schemas.microsoft.com/office/powerpoint/2012/main" val="1"/>
                  </p:ext>
                </p:extLst>
              </p14:nvPr>
            </p14:nvContentPartPr>
            <p14:xfrm>
              <a:off x="2391840" y="3133800"/>
              <a:ext cx="7461000" cy="2585520"/>
            </p14:xfrm>
          </p:contentPart>
        </mc:Choice>
        <mc:Fallback xmlns="">
          <p:pic>
            <p:nvPicPr>
              <p:cNvPr id="2" name="Ink 1">
                <a:extLst>
                  <a:ext uri="{FF2B5EF4-FFF2-40B4-BE49-F238E27FC236}">
                    <a16:creationId xmlns:a16="http://schemas.microsoft.com/office/drawing/2014/main" id="{56C31416-994A-4D65-8504-6CC169D38BEF}"/>
                  </a:ext>
                </a:extLst>
              </p:cNvPr>
              <p:cNvPicPr>
                <a:picLocks noGrp="1" noRot="1" noChangeAspect="1" noMove="1" noResize="1" noEditPoints="1" noAdjustHandles="1" noChangeArrowheads="1" noChangeShapeType="1"/>
              </p:cNvPicPr>
              <p:nvPr/>
            </p:nvPicPr>
            <p:blipFill>
              <a:blip r:embed="rId14"/>
              <a:stretch>
                <a:fillRect/>
              </a:stretch>
            </p:blipFill>
            <p:spPr>
              <a:xfrm>
                <a:off x="2382480" y="3124440"/>
                <a:ext cx="7479720" cy="2604240"/>
              </a:xfrm>
              <a:prstGeom prst="rect">
                <a:avLst/>
              </a:prstGeom>
            </p:spPr>
          </p:pic>
        </mc:Fallback>
      </mc:AlternateContent>
    </p:spTree>
    <p:custDataLst>
      <p:tags r:id="rId1"/>
    </p:custDataLst>
    <p:extLst>
      <p:ext uri="{BB962C8B-B14F-4D97-AF65-F5344CB8AC3E}">
        <p14:creationId xmlns:p14="http://schemas.microsoft.com/office/powerpoint/2010/main" val="4080058038"/>
      </p:ext>
    </p:extLst>
  </p:cSld>
  <p:clrMapOvr>
    <a:masterClrMapping/>
  </p:clrMapOvr>
  <mc:AlternateContent xmlns:mc="http://schemas.openxmlformats.org/markup-compatibility/2006" xmlns:p14="http://schemas.microsoft.com/office/powerpoint/2010/main">
    <mc:Choice Requires="p14">
      <p:transition spd="slow" p14:dur="2000" advTm="58069"/>
    </mc:Choice>
    <mc:Fallback xmlns="">
      <p:transition spd="slow" advTm="58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17" grpId="0"/>
      <p:bldP spid="24" grpId="0"/>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6DB91A-F576-4A0B-A463-7D8B7C60506C}"/>
              </a:ext>
            </a:extLst>
          </p:cNvPr>
          <p:cNvGrpSpPr/>
          <p:nvPr/>
        </p:nvGrpSpPr>
        <p:grpSpPr>
          <a:xfrm>
            <a:off x="9622367" y="0"/>
            <a:ext cx="2569633" cy="2632660"/>
            <a:chOff x="9622367" y="0"/>
            <a:chExt cx="2569633" cy="2632660"/>
          </a:xfrm>
        </p:grpSpPr>
        <p:grpSp>
          <p:nvGrpSpPr>
            <p:cNvPr id="9" name="Group 8">
              <a:extLst>
                <a:ext uri="{FF2B5EF4-FFF2-40B4-BE49-F238E27FC236}">
                  <a16:creationId xmlns:a16="http://schemas.microsoft.com/office/drawing/2014/main" id="{E467E94C-868E-481D-9A88-B8DBD7786C15}"/>
                </a:ext>
              </a:extLst>
            </p:cNvPr>
            <p:cNvGrpSpPr/>
            <p:nvPr/>
          </p:nvGrpSpPr>
          <p:grpSpPr>
            <a:xfrm>
              <a:off x="9622367" y="0"/>
              <a:ext cx="2569633" cy="2632660"/>
              <a:chOff x="4438650" y="2227486"/>
              <a:chExt cx="3162300"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4441427" y="2901549"/>
                <a:ext cx="2430161" cy="1948987"/>
                <a:chOff x="6313116" y="3409549"/>
                <a:chExt cx="2430161" cy="1948987"/>
              </a:xfrm>
            </p:grpSpPr>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7808755"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7808755" y="4641438"/>
                      <a:ext cx="934522" cy="717098"/>
                    </a:xfrm>
                    <a:prstGeom prst="rect">
                      <a:avLst/>
                    </a:prstGeom>
                    <a:blipFill>
                      <a:blip r:embed="rId7"/>
                      <a:stretch>
                        <a:fillRect b="-1145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6313116"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6313116" y="3409549"/>
                      <a:ext cx="934522" cy="717098"/>
                    </a:xfrm>
                    <a:prstGeom prst="rect">
                      <a:avLst/>
                    </a:prstGeom>
                    <a:blipFill>
                      <a:blip r:embed="rId8"/>
                      <a:stretch>
                        <a:fillRect b="-27368"/>
                      </a:stretch>
                    </a:blipFill>
                  </p:spPr>
                  <p:txBody>
                    <a:bodyPr/>
                    <a:lstStyle/>
                    <a:p>
                      <a:r>
                        <a:rPr lang="en-CA">
                          <a:noFill/>
                        </a:rPr>
                        <a:t> </a:t>
                      </a:r>
                    </a:p>
                  </p:txBody>
                </p:sp>
              </mc:Fallback>
            </mc:AlternateContent>
          </p:grpSp>
        </p:grpSp>
        <p:grpSp>
          <p:nvGrpSpPr>
            <p:cNvPr id="19" name="Group 18">
              <a:extLst>
                <a:ext uri="{FF2B5EF4-FFF2-40B4-BE49-F238E27FC236}">
                  <a16:creationId xmlns:a16="http://schemas.microsoft.com/office/drawing/2014/main" id="{A8238352-7E59-4A71-9933-2AA5D4D9FBEB}"/>
                </a:ext>
              </a:extLst>
            </p:cNvPr>
            <p:cNvGrpSpPr/>
            <p:nvPr/>
          </p:nvGrpSpPr>
          <p:grpSpPr>
            <a:xfrm>
              <a:off x="9903404" y="1286879"/>
              <a:ext cx="1103263" cy="1141116"/>
              <a:chOff x="9254949" y="1200150"/>
              <a:chExt cx="1841980" cy="1905178"/>
            </a:xfrm>
          </p:grpSpPr>
          <p:cxnSp>
            <p:nvCxnSpPr>
              <p:cNvPr id="20" name="Straight Arrow Connector 19">
                <a:extLst>
                  <a:ext uri="{FF2B5EF4-FFF2-40B4-BE49-F238E27FC236}">
                    <a16:creationId xmlns:a16="http://schemas.microsoft.com/office/drawing/2014/main" id="{004F8022-CB2E-4C49-A2C7-0F7020C82D25}"/>
                  </a:ext>
                </a:extLst>
              </p:cNvPr>
              <p:cNvCxnSpPr>
                <a:cxnSpLocks/>
              </p:cNvCxnSpPr>
              <p:nvPr/>
            </p:nvCxnSpPr>
            <p:spPr>
              <a:xfrm flipV="1">
                <a:off x="9297812" y="1200150"/>
                <a:ext cx="0" cy="190517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D5EA489-1E2E-4D12-8713-DB543E71188C}"/>
                  </a:ext>
                </a:extLst>
              </p:cNvPr>
              <p:cNvCxnSpPr>
                <a:cxnSpLocks/>
              </p:cNvCxnSpPr>
              <p:nvPr/>
            </p:nvCxnSpPr>
            <p:spPr>
              <a:xfrm flipV="1">
                <a:off x="9254949" y="1238250"/>
                <a:ext cx="1841980" cy="1867078"/>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4" cy="12368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𝑥</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𝑦</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𝑦</m:t>
                                  </m:r>
                                </m:sub>
                              </m:sSub>
                            </m:e>
                          </m:acc>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4" cy="123687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38100" y="1845987"/>
                <a:ext cx="12230100" cy="49229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𝑥</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𝑦</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𝑦</m:t>
                                    </m:r>
                                  </m:sub>
                                </m:sSub>
                              </m:e>
                            </m:acc>
                          </m:e>
                        </m:acc>
                      </m:e>
                    </m:d>
                    <m:r>
                      <a:rPr lang="en-US" sz="6000" i="1">
                        <a:latin typeface="Cambria Math" panose="02040503050406030204" pitchFamily="18" charset="0"/>
                      </a:rPr>
                      <m:t>⋅</m:t>
                    </m:r>
                    <m:d>
                      <m:dPr>
                        <m:ctrlPr>
                          <a:rPr lang="en-US" sz="6000" i="1">
                            <a:latin typeface="Cambria Math" panose="02040503050406030204" pitchFamily="18" charset="0"/>
                          </a:rPr>
                        </m:ctrlPr>
                      </m:dPr>
                      <m:e>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𝑥</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𝑦</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𝑦</m:t>
                                    </m:r>
                                  </m:sub>
                                </m:sSub>
                              </m:e>
                            </m:acc>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d>
                        <m:dPr>
                          <m:ctrlPr>
                            <a:rPr lang="en-US" sz="4000" i="1">
                              <a:latin typeface="Cambria Math" panose="02040503050406030204" pitchFamily="18" charset="0"/>
                            </a:rPr>
                          </m:ctrlPr>
                        </m:dPr>
                        <m:e>
                          <m:acc>
                            <m:accPr>
                              <m:chr m:val="̆"/>
                              <m:ctrlPr>
                                <a:rPr lang="en-US" sz="4000" i="1" smtClean="0">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smtClean="0">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e>
                      </m:d>
                      <m:r>
                        <a:rPr lang="en-US" sz="4000" i="1">
                          <a:latin typeface="Cambria Math" panose="02040503050406030204" pitchFamily="18" charset="0"/>
                        </a:rPr>
                        <m:t>+</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𝑦</m:t>
                          </m:r>
                        </m:e>
                      </m:acc>
                      <m:d>
                        <m:dPr>
                          <m:ctrlPr>
                            <a:rPr lang="en-US" sz="4000" i="1">
                              <a:latin typeface="Cambria Math" panose="02040503050406030204" pitchFamily="18" charset="0"/>
                            </a:rPr>
                          </m:ctrlPr>
                        </m:dPr>
                        <m:e>
                          <m:acc>
                            <m:accPr>
                              <m:chr m:val="̆"/>
                              <m:ctrlPr>
                                <a:rPr lang="en-US" sz="4000" i="1" smtClean="0">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e>
                      </m:d>
                      <m:r>
                        <a:rPr lang="en-US" sz="4000" b="0" i="1" smtClean="0">
                          <a:latin typeface="Cambria Math" panose="02040503050406030204" pitchFamily="18" charset="0"/>
                        </a:rPr>
                        <m:t>+</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𝑦</m:t>
                          </m:r>
                        </m:e>
                      </m:acc>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d>
                        <m:dPr>
                          <m:ctrlPr>
                            <a:rPr lang="en-US" sz="4000" i="1">
                              <a:latin typeface="Cambria Math" panose="02040503050406030204" pitchFamily="18" charset="0"/>
                            </a:rPr>
                          </m:ctrlPr>
                        </m:dPr>
                        <m:e>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smtClean="0">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e>
                      </m:d>
                      <m:r>
                        <a:rPr lang="en-US" sz="4000" b="0" i="1" smtClean="0">
                          <a:latin typeface="Cambria Math" panose="02040503050406030204" pitchFamily="18" charset="0"/>
                        </a:rPr>
                        <m:t>+</m:t>
                      </m:r>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𝑦</m:t>
                          </m:r>
                        </m:e>
                      </m:acc>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𝑦</m:t>
                          </m:r>
                        </m:e>
                      </m:acc>
                      <m:d>
                        <m:dPr>
                          <m:ctrlPr>
                            <a:rPr lang="en-US" sz="4000" b="0" i="1" smtClean="0">
                              <a:latin typeface="Cambria Math" panose="02040503050406030204" pitchFamily="18" charset="0"/>
                            </a:rPr>
                          </m:ctrlPr>
                        </m:dPr>
                        <m:e>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𝑦</m:t>
                                      </m:r>
                                    </m:sub>
                                  </m:sSub>
                                </m:e>
                              </m:acc>
                            </m:e>
                          </m:acc>
                        </m:e>
                      </m:d>
                    </m:oMath>
                  </m:oMathPara>
                </a14:m>
                <a:endParaRPr lang="en-US" sz="40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2</m:t>
                      </m:r>
                      <m:sSup>
                        <m:sSupPr>
                          <m:ctrlPr>
                            <a:rPr lang="en-US" sz="5400" b="0" i="1" smtClean="0">
                              <a:solidFill>
                                <a:srgbClr val="0070C0"/>
                              </a:solidFill>
                              <a:latin typeface="Cambria Math" panose="02040503050406030204" pitchFamily="18" charset="0"/>
                            </a:rPr>
                          </m:ctrlPr>
                        </m:sSupPr>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𝑥</m:t>
                              </m:r>
                            </m:e>
                          </m:acc>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2</m:t>
                      </m:r>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𝑥</m:t>
                          </m:r>
                        </m:e>
                      </m:acc>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r>
                        <a:rPr lang="en-US" sz="5400" b="0" i="1" smtClean="0">
                          <a:solidFill>
                            <a:srgbClr val="00B05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e>
                        <m:sup>
                          <m:r>
                            <a:rPr lang="en-US" sz="5400" b="0" i="1" smtClean="0">
                              <a:solidFill>
                                <a:schemeClr val="tx1"/>
                              </a:solidFill>
                              <a:latin typeface="Cambria Math" panose="02040503050406030204" pitchFamily="18" charset="0"/>
                            </a:rPr>
                            <m:t>2</m:t>
                          </m:r>
                        </m:sup>
                      </m:sSup>
                    </m:oMath>
                  </m:oMathPara>
                </a14:m>
                <a:endParaRPr lang="en-US" sz="54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38100" y="1845987"/>
                <a:ext cx="12230100" cy="492295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B0E672-1ED7-4BFA-958A-DF023A4A6062}"/>
                  </a:ext>
                </a:extLst>
              </p:cNvPr>
              <p:cNvSpPr txBox="1"/>
              <p:nvPr/>
            </p:nvSpPr>
            <p:spPr>
              <a:xfrm>
                <a:off x="6306068" y="-16932"/>
                <a:ext cx="2699905" cy="2650213"/>
              </a:xfrm>
              <a:prstGeom prst="rect">
                <a:avLst/>
              </a:prstGeom>
              <a:noFill/>
              <a:ln w="57150">
                <a:noFill/>
              </a:ln>
            </p:spPr>
            <p:txBody>
              <a:bodyPr wrap="none" rtlCol="0">
                <a:spAutoFit/>
              </a:bodyPr>
              <a:lstStyle/>
              <a:p>
                <a:pPr algn="ctr"/>
                <a:r>
                  <a:rPr lang="en-US" sz="3600" dirty="0"/>
                  <a:t>General Basis</a:t>
                </a:r>
              </a:p>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smtClean="0">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=2</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b="0" i="1" smtClean="0">
                              <a:solidFill>
                                <a:srgbClr val="077901"/>
                              </a:solidFill>
                              <a:latin typeface="Cambria Math" panose="02040503050406030204" pitchFamily="18" charset="0"/>
                            </a:rPr>
                          </m:ctrlPr>
                        </m:accPr>
                        <m:e>
                          <m:acc>
                            <m:accPr>
                              <m:chr m:val="⃗"/>
                              <m:ctrlPr>
                                <a:rPr lang="en-US" sz="3600" i="1" smtClean="0">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𝑦</m:t>
                                  </m:r>
                                </m:sub>
                              </m:sSub>
                            </m:e>
                          </m:acc>
                        </m:e>
                      </m:acc>
                      <m:r>
                        <a:rPr lang="en-US" sz="3600" i="1">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077901"/>
                              </a:solidFill>
                              <a:latin typeface="Cambria Math" panose="02040503050406030204" pitchFamily="18" charset="0"/>
                            </a:rPr>
                          </m:ctrlPr>
                        </m:accPr>
                        <m:e>
                          <m:acc>
                            <m:accPr>
                              <m:chr m:val="⃗"/>
                              <m:ctrlPr>
                                <a:rPr lang="en-US" sz="3600" i="1" smtClean="0">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𝑦</m:t>
                                  </m:r>
                                </m:sub>
                              </m:sSub>
                            </m:e>
                          </m:acc>
                        </m:e>
                      </m:acc>
                      <m:r>
                        <a:rPr lang="en-US" sz="3600" i="1">
                          <a:latin typeface="Cambria Math" panose="02040503050406030204" pitchFamily="18" charset="0"/>
                        </a:rPr>
                        <m:t>⋅</m:t>
                      </m:r>
                      <m:acc>
                        <m:accPr>
                          <m:chr m:val="̆"/>
                          <m:ctrlPr>
                            <a:rPr lang="en-US" sz="3600" b="0" i="1" smtClean="0">
                              <a:solidFill>
                                <a:srgbClr val="077901"/>
                              </a:solidFill>
                              <a:latin typeface="Cambria Math" panose="02040503050406030204" pitchFamily="18" charset="0"/>
                            </a:rPr>
                          </m:ctrlPr>
                        </m:accPr>
                        <m:e>
                          <m:acc>
                            <m:accPr>
                              <m:chr m:val="⃗"/>
                              <m:ctrlPr>
                                <a:rPr lang="en-US" sz="3600" i="1" smtClean="0">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𝑦</m:t>
                                  </m:r>
                                </m:sub>
                              </m:sSub>
                            </m:e>
                          </m:acc>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FEB0E672-1ED7-4BFA-958A-DF023A4A6062}"/>
                  </a:ext>
                </a:extLst>
              </p:cNvPr>
              <p:cNvSpPr txBox="1">
                <a:spLocks noRot="1" noChangeAspect="1" noMove="1" noResize="1" noEditPoints="1" noAdjustHandles="1" noChangeArrowheads="1" noChangeShapeType="1" noTextEdit="1"/>
              </p:cNvSpPr>
              <p:nvPr/>
            </p:nvSpPr>
            <p:spPr>
              <a:xfrm>
                <a:off x="6306068" y="-16932"/>
                <a:ext cx="2699905" cy="2650213"/>
              </a:xfrm>
              <a:prstGeom prst="rect">
                <a:avLst/>
              </a:prstGeom>
              <a:blipFill>
                <a:blip r:embed="rId11"/>
                <a:stretch>
                  <a:fillRect l="-6321" t="-3448" r="-6321"/>
                </a:stretch>
              </a:blipFill>
              <a:ln w="57150">
                <a:noFill/>
              </a:ln>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738E2D53-F7AF-4938-AA04-7ACF71D657D1}"/>
                  </a:ext>
                </a:extLst>
              </p14:cNvPr>
              <p14:cNvContentPartPr/>
              <p14:nvPr>
                <p:extLst>
                  <p:ext uri="{42D2F446-02D8-4167-A562-619A0277C38B}">
                    <p15:isNarration xmlns:p15="http://schemas.microsoft.com/office/powerpoint/2012/main" val="1"/>
                  </p:ext>
                </p:extLst>
              </p14:nvPr>
            </p14:nvContentPartPr>
            <p14:xfrm>
              <a:off x="1159200" y="645840"/>
              <a:ext cx="11009880" cy="6087240"/>
            </p14:xfrm>
          </p:contentPart>
        </mc:Choice>
        <mc:Fallback xmlns="">
          <p:pic>
            <p:nvPicPr>
              <p:cNvPr id="2" name="Ink 1">
                <a:extLst>
                  <a:ext uri="{FF2B5EF4-FFF2-40B4-BE49-F238E27FC236}">
                    <a16:creationId xmlns:a16="http://schemas.microsoft.com/office/drawing/2014/main" id="{738E2D53-F7AF-4938-AA04-7ACF71D657D1}"/>
                  </a:ext>
                </a:extLst>
              </p:cNvPr>
              <p:cNvPicPr>
                <a:picLocks noGrp="1" noRot="1" noChangeAspect="1" noMove="1" noResize="1" noEditPoints="1" noAdjustHandles="1" noChangeArrowheads="1" noChangeShapeType="1"/>
              </p:cNvPicPr>
              <p:nvPr/>
            </p:nvPicPr>
            <p:blipFill>
              <a:blip r:embed="rId13"/>
              <a:stretch>
                <a:fillRect/>
              </a:stretch>
            </p:blipFill>
            <p:spPr>
              <a:xfrm>
                <a:off x="1149840" y="636480"/>
                <a:ext cx="11028600" cy="6105960"/>
              </a:xfrm>
              <a:prstGeom prst="rect">
                <a:avLst/>
              </a:prstGeom>
            </p:spPr>
          </p:pic>
        </mc:Fallback>
      </mc:AlternateContent>
    </p:spTree>
    <p:custDataLst>
      <p:tags r:id="rId1"/>
    </p:custDataLst>
    <p:extLst>
      <p:ext uri="{BB962C8B-B14F-4D97-AF65-F5344CB8AC3E}">
        <p14:creationId xmlns:p14="http://schemas.microsoft.com/office/powerpoint/2010/main" val="784682294"/>
      </p:ext>
    </p:extLst>
  </p:cSld>
  <p:clrMapOvr>
    <a:masterClrMapping/>
  </p:clrMapOvr>
  <mc:AlternateContent xmlns:mc="http://schemas.openxmlformats.org/markup-compatibility/2006" xmlns:p14="http://schemas.microsoft.com/office/powerpoint/2010/main">
    <mc:Choice Requires="p14">
      <p:transition spd="med" p14:dur="700" advTm="37357">
        <p:fade/>
      </p:transition>
    </mc:Choice>
    <mc:Fallback xmlns="">
      <p:transition spd="med" advTm="37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6232DE3-8D32-43C2-B73A-6940225D182C}"/>
              </a:ext>
            </a:extLst>
          </p:cNvPr>
          <p:cNvGrpSpPr/>
          <p:nvPr/>
        </p:nvGrpSpPr>
        <p:grpSpPr>
          <a:xfrm>
            <a:off x="9622367" y="0"/>
            <a:ext cx="2569633" cy="2632660"/>
            <a:chOff x="9622367" y="0"/>
            <a:chExt cx="2569633" cy="2632660"/>
          </a:xfrm>
        </p:grpSpPr>
        <p:grpSp>
          <p:nvGrpSpPr>
            <p:cNvPr id="33" name="Group 32">
              <a:extLst>
                <a:ext uri="{FF2B5EF4-FFF2-40B4-BE49-F238E27FC236}">
                  <a16:creationId xmlns:a16="http://schemas.microsoft.com/office/drawing/2014/main" id="{41C234AE-021A-4B79-B506-64D5A88B3F17}"/>
                </a:ext>
              </a:extLst>
            </p:cNvPr>
            <p:cNvGrpSpPr/>
            <p:nvPr/>
          </p:nvGrpSpPr>
          <p:grpSpPr>
            <a:xfrm>
              <a:off x="9622367" y="0"/>
              <a:ext cx="2569633" cy="2632660"/>
              <a:chOff x="4438650" y="2227486"/>
              <a:chExt cx="3162300" cy="3239864"/>
            </a:xfrm>
          </p:grpSpPr>
          <p:pic>
            <p:nvPicPr>
              <p:cNvPr id="37" name="Picture 36">
                <a:extLst>
                  <a:ext uri="{FF2B5EF4-FFF2-40B4-BE49-F238E27FC236}">
                    <a16:creationId xmlns:a16="http://schemas.microsoft.com/office/drawing/2014/main" id="{7E0AC3C8-2A47-4047-8502-CEF64BD14709}"/>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38" name="Picture 6" descr="Pencil, School, Science, Writing, Business, Drawing">
                <a:extLst>
                  <a:ext uri="{FF2B5EF4-FFF2-40B4-BE49-F238E27FC236}">
                    <a16:creationId xmlns:a16="http://schemas.microsoft.com/office/drawing/2014/main" id="{AE460258-190D-4D1E-A375-13AC5C829E4B}"/>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EDD2038F-CD7C-42A3-8294-CD9C8BC50A4F}"/>
                  </a:ext>
                </a:extLst>
              </p:cNvPr>
              <p:cNvGrpSpPr/>
              <p:nvPr/>
            </p:nvGrpSpPr>
            <p:grpSpPr>
              <a:xfrm>
                <a:off x="4441427" y="2901549"/>
                <a:ext cx="2430161" cy="1948987"/>
                <a:chOff x="6313116" y="3409549"/>
                <a:chExt cx="2430161" cy="1948987"/>
              </a:xfrm>
            </p:grpSpPr>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337E3C05-322E-4791-9727-CD1AE41F5277}"/>
                        </a:ext>
                      </a:extLst>
                    </p:cNvPr>
                    <p:cNvSpPr txBox="1">
                      <a:spLocks/>
                    </p:cNvSpPr>
                    <p:nvPr/>
                  </p:nvSpPr>
                  <p:spPr>
                    <a:xfrm>
                      <a:off x="7808755"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41" name="Subtitle 2">
                      <a:extLst>
                        <a:ext uri="{FF2B5EF4-FFF2-40B4-BE49-F238E27FC236}">
                          <a16:creationId xmlns:a16="http://schemas.microsoft.com/office/drawing/2014/main" id="{337E3C05-322E-4791-9727-CD1AE41F5277}"/>
                        </a:ext>
                      </a:extLst>
                    </p:cNvPr>
                    <p:cNvSpPr txBox="1">
                      <a:spLocks noRot="1" noChangeAspect="1" noMove="1" noResize="1" noEditPoints="1" noAdjustHandles="1" noChangeArrowheads="1" noChangeShapeType="1" noTextEdit="1"/>
                    </p:cNvSpPr>
                    <p:nvPr/>
                  </p:nvSpPr>
                  <p:spPr>
                    <a:xfrm>
                      <a:off x="7808755" y="4641438"/>
                      <a:ext cx="934522" cy="717098"/>
                    </a:xfrm>
                    <a:prstGeom prst="rect">
                      <a:avLst/>
                    </a:prstGeom>
                    <a:blipFill>
                      <a:blip r:embed="rId7"/>
                      <a:stretch>
                        <a:fillRect b="-1145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4C8AD35F-B1D3-43FC-9C81-41608D81E584}"/>
                        </a:ext>
                      </a:extLst>
                    </p:cNvPr>
                    <p:cNvSpPr txBox="1">
                      <a:spLocks/>
                    </p:cNvSpPr>
                    <p:nvPr/>
                  </p:nvSpPr>
                  <p:spPr>
                    <a:xfrm>
                      <a:off x="6313116"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42" name="Subtitle 2">
                      <a:extLst>
                        <a:ext uri="{FF2B5EF4-FFF2-40B4-BE49-F238E27FC236}">
                          <a16:creationId xmlns:a16="http://schemas.microsoft.com/office/drawing/2014/main" id="{4C8AD35F-B1D3-43FC-9C81-41608D81E584}"/>
                        </a:ext>
                      </a:extLst>
                    </p:cNvPr>
                    <p:cNvSpPr txBox="1">
                      <a:spLocks noRot="1" noChangeAspect="1" noMove="1" noResize="1" noEditPoints="1" noAdjustHandles="1" noChangeArrowheads="1" noChangeShapeType="1" noTextEdit="1"/>
                    </p:cNvSpPr>
                    <p:nvPr/>
                  </p:nvSpPr>
                  <p:spPr>
                    <a:xfrm>
                      <a:off x="6313116" y="3409549"/>
                      <a:ext cx="934522" cy="717098"/>
                    </a:xfrm>
                    <a:prstGeom prst="rect">
                      <a:avLst/>
                    </a:prstGeom>
                    <a:blipFill>
                      <a:blip r:embed="rId8"/>
                      <a:stretch>
                        <a:fillRect b="-27368"/>
                      </a:stretch>
                    </a:blipFill>
                  </p:spPr>
                  <p:txBody>
                    <a:bodyPr/>
                    <a:lstStyle/>
                    <a:p>
                      <a:r>
                        <a:rPr lang="en-CA">
                          <a:noFill/>
                        </a:rPr>
                        <a:t> </a:t>
                      </a:r>
                    </a:p>
                  </p:txBody>
                </p:sp>
              </mc:Fallback>
            </mc:AlternateContent>
          </p:grpSp>
        </p:grpSp>
        <p:grpSp>
          <p:nvGrpSpPr>
            <p:cNvPr id="34" name="Group 33">
              <a:extLst>
                <a:ext uri="{FF2B5EF4-FFF2-40B4-BE49-F238E27FC236}">
                  <a16:creationId xmlns:a16="http://schemas.microsoft.com/office/drawing/2014/main" id="{783C213E-A4E8-4EAD-9E3F-3D0E575FE8C3}"/>
                </a:ext>
              </a:extLst>
            </p:cNvPr>
            <p:cNvGrpSpPr/>
            <p:nvPr/>
          </p:nvGrpSpPr>
          <p:grpSpPr>
            <a:xfrm>
              <a:off x="9903404" y="1286879"/>
              <a:ext cx="1103263" cy="1141116"/>
              <a:chOff x="9254949" y="1200150"/>
              <a:chExt cx="1841980" cy="1905178"/>
            </a:xfrm>
          </p:grpSpPr>
          <p:cxnSp>
            <p:nvCxnSpPr>
              <p:cNvPr id="35" name="Straight Arrow Connector 34">
                <a:extLst>
                  <a:ext uri="{FF2B5EF4-FFF2-40B4-BE49-F238E27FC236}">
                    <a16:creationId xmlns:a16="http://schemas.microsoft.com/office/drawing/2014/main" id="{4A771088-64EC-4809-B2F7-D8E16A7DB8CD}"/>
                  </a:ext>
                </a:extLst>
              </p:cNvPr>
              <p:cNvCxnSpPr>
                <a:cxnSpLocks/>
              </p:cNvCxnSpPr>
              <p:nvPr/>
            </p:nvCxnSpPr>
            <p:spPr>
              <a:xfrm flipV="1">
                <a:off x="9297812" y="1200150"/>
                <a:ext cx="0" cy="190517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EADC2B98-F819-4E30-872C-2DF64F866028}"/>
                  </a:ext>
                </a:extLst>
              </p:cNvPr>
              <p:cNvCxnSpPr>
                <a:cxnSpLocks/>
              </p:cNvCxnSpPr>
              <p:nvPr/>
            </p:nvCxnSpPr>
            <p:spPr>
              <a:xfrm flipV="1">
                <a:off x="9254949" y="1238250"/>
                <a:ext cx="1841980" cy="1867078"/>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4" cy="12368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𝑥</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𝑥</m:t>
                                  </m:r>
                                </m:sub>
                              </m:sSub>
                            </m:e>
                          </m:acc>
                        </m:e>
                      </m:acc>
                      <m:r>
                        <a:rPr lang="en-US" sz="6000" i="1">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𝑦</m:t>
                          </m:r>
                        </m:e>
                      </m:acc>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b="0" i="1" smtClean="0">
                                      <a:solidFill>
                                        <a:srgbClr val="077901"/>
                                      </a:solidFill>
                                      <a:latin typeface="Cambria Math" panose="02040503050406030204" pitchFamily="18" charset="0"/>
                                    </a:rPr>
                                    <m:t>𝑦</m:t>
                                  </m:r>
                                </m:sub>
                              </m:sSub>
                            </m:e>
                          </m:acc>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4" cy="123687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0" y="2727433"/>
                <a:ext cx="12192000" cy="40924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begChr m:val="‖"/>
                              <m:endChr m:val="‖"/>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2</m:t>
                      </m:r>
                      <m:sSup>
                        <m:sSupPr>
                          <m:ctrlPr>
                            <a:rPr lang="en-US" sz="4800" i="1">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𝑥</m:t>
                              </m:r>
                            </m:e>
                          </m:acc>
                        </m:e>
                        <m:sup>
                          <m:r>
                            <a:rPr lang="en-US" sz="4800" i="1">
                              <a:latin typeface="Cambria Math" panose="02040503050406030204" pitchFamily="18" charset="0"/>
                            </a:rPr>
                            <m:t>2</m:t>
                          </m:r>
                        </m:sup>
                      </m:sSup>
                      <m:r>
                        <a:rPr lang="en-US" sz="4800" i="1">
                          <a:latin typeface="Cambria Math" panose="02040503050406030204" pitchFamily="18" charset="0"/>
                        </a:rPr>
                        <m:t>+2</m:t>
                      </m:r>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𝑥</m:t>
                          </m:r>
                        </m:e>
                      </m:acc>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e>
                        <m:sup>
                          <m:r>
                            <a:rPr lang="en-US" sz="4800" i="1">
                              <a:latin typeface="Cambria Math" panose="02040503050406030204" pitchFamily="18" charset="0"/>
                            </a:rPr>
                            <m:t>2</m:t>
                          </m:r>
                        </m:sup>
                      </m:sSup>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smtClean="0">
                          <a:solidFill>
                            <a:schemeClr val="tx1"/>
                          </a:solidFill>
                          <a:latin typeface="Cambria Math" panose="02040503050406030204" pitchFamily="18" charset="0"/>
                        </a:rPr>
                        <m:t>=</m:t>
                      </m:r>
                      <m:r>
                        <a:rPr lang="en-US" sz="4800" i="1">
                          <a:latin typeface="Cambria Math" panose="02040503050406030204" pitchFamily="18" charset="0"/>
                        </a:rPr>
                        <m:t>2</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m:t>
                              </m:r>
                            </m:e>
                          </m:d>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+2</m:t>
                      </m:r>
                      <m:r>
                        <a:rPr lang="en-US" sz="4800" b="0" i="1" smtClean="0">
                          <a:latin typeface="Cambria Math" panose="02040503050406030204" pitchFamily="18" charset="0"/>
                        </a:rPr>
                        <m:t>(1)(1)</m:t>
                      </m:r>
                      <m:r>
                        <a:rPr lang="en-US" sz="4800" i="1">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1</m:t>
                              </m:r>
                            </m:e>
                          </m:d>
                        </m:e>
                        <m:sup>
                          <m:r>
                            <a:rPr lang="en-US" sz="4800" b="0" i="1" smtClean="0">
                              <a:latin typeface="Cambria Math" panose="02040503050406030204" pitchFamily="18" charset="0"/>
                            </a:rPr>
                            <m:t>2</m:t>
                          </m:r>
                        </m:sup>
                      </m:sSup>
                    </m:oMath>
                  </m:oMathPara>
                </a14:m>
                <a:endParaRPr lang="en-US"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2+2+1</m:t>
                      </m:r>
                      <m:r>
                        <a:rPr lang="en-US" sz="4800" i="1">
                          <a:latin typeface="Cambria Math" panose="02040503050406030204" pitchFamily="18" charset="0"/>
                        </a:rPr>
                        <m:t>=</m:t>
                      </m:r>
                      <m:r>
                        <a:rPr lang="en-US" sz="4800" b="0" i="1" smtClean="0">
                          <a:latin typeface="Cambria Math" panose="02040503050406030204" pitchFamily="18" charset="0"/>
                        </a:rPr>
                        <m:t>5</m:t>
                      </m:r>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r>
                        <a:rPr lang="en-US" sz="4800" i="1">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b="0" i="1" smtClean="0">
                              <a:latin typeface="Cambria Math" panose="02040503050406030204" pitchFamily="18" charset="0"/>
                            </a:rPr>
                            <m:t>5</m:t>
                          </m:r>
                        </m:e>
                      </m:rad>
                    </m:oMath>
                  </m:oMathPara>
                </a14:m>
                <a:endParaRPr lang="en-US" sz="48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0" y="2727433"/>
                <a:ext cx="12192000" cy="4092467"/>
              </a:xfrm>
              <a:prstGeom prst="rect">
                <a:avLst/>
              </a:prstGeom>
              <a:blipFill>
                <a:blip r:embed="rId10"/>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46C6F9-463C-4091-B09E-6C0430744E82}"/>
                  </a:ext>
                </a:extLst>
              </p:cNvPr>
              <p:cNvSpPr txBox="1"/>
              <p:nvPr/>
            </p:nvSpPr>
            <p:spPr>
              <a:xfrm>
                <a:off x="5867400" y="1371600"/>
                <a:ext cx="3821944" cy="93166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𝑅</m:t>
                          </m:r>
                        </m:e>
                      </m:acc>
                      <m:r>
                        <a:rPr lang="en-US" sz="4400" i="1">
                          <a:latin typeface="Cambria Math" panose="02040503050406030204" pitchFamily="18" charset="0"/>
                        </a:rPr>
                        <m:t>=</m:t>
                      </m:r>
                      <m:r>
                        <m:rPr>
                          <m:nor/>
                        </m:rPr>
                        <a:rPr lang="en-US" sz="4400" dirty="0">
                          <a:latin typeface="Cambria Math" panose="02040503050406030204" pitchFamily="18" charset="0"/>
                          <a:ea typeface="Cambria Math" panose="02040503050406030204" pitchFamily="18" charset="0"/>
                        </a:rPr>
                        <m:t>1</m:t>
                      </m:r>
                      <m:acc>
                        <m:accPr>
                          <m:chr m:val="̆"/>
                          <m:ctrlPr>
                            <a:rPr lang="en-US" sz="4400" b="0" i="1" smtClean="0">
                              <a:solidFill>
                                <a:srgbClr val="077901"/>
                              </a:solidFill>
                              <a:latin typeface="Cambria Math" panose="02040503050406030204" pitchFamily="18" charset="0"/>
                            </a:rPr>
                          </m:ctrlPr>
                        </m:accPr>
                        <m:e>
                          <m:acc>
                            <m:accPr>
                              <m:chr m:val="⃗"/>
                              <m:ctrlPr>
                                <a:rPr lang="en-US" sz="4400" i="1" smtClean="0">
                                  <a:solidFill>
                                    <a:srgbClr val="077901"/>
                                  </a:solidFill>
                                  <a:latin typeface="Cambria Math" panose="02040503050406030204" pitchFamily="18" charset="0"/>
                                </a:rPr>
                              </m:ctrlPr>
                            </m:accPr>
                            <m:e>
                              <m:sSub>
                                <m:sSubPr>
                                  <m:ctrlPr>
                                    <a:rPr lang="en-US" sz="4400" i="1">
                                      <a:solidFill>
                                        <a:srgbClr val="077901"/>
                                      </a:solidFill>
                                      <a:latin typeface="Cambria Math" panose="02040503050406030204" pitchFamily="18" charset="0"/>
                                    </a:rPr>
                                  </m:ctrlPr>
                                </m:sSubPr>
                                <m:e>
                                  <m:r>
                                    <a:rPr lang="en-US" sz="4400" i="1">
                                      <a:solidFill>
                                        <a:srgbClr val="077901"/>
                                      </a:solidFill>
                                      <a:latin typeface="Cambria Math" panose="02040503050406030204" pitchFamily="18" charset="0"/>
                                    </a:rPr>
                                    <m:t>𝑒</m:t>
                                  </m:r>
                                </m:e>
                                <m:sub>
                                  <m:r>
                                    <a:rPr lang="en-US" sz="4400" b="0" i="1" smtClean="0">
                                      <a:solidFill>
                                        <a:srgbClr val="077901"/>
                                      </a:solidFill>
                                      <a:latin typeface="Cambria Math" panose="02040503050406030204" pitchFamily="18" charset="0"/>
                                    </a:rPr>
                                    <m:t>𝑥</m:t>
                                  </m:r>
                                </m:sub>
                              </m:sSub>
                            </m:e>
                          </m:acc>
                        </m:e>
                      </m:acc>
                      <m:r>
                        <a:rPr lang="en-US" sz="4400" i="1">
                          <a:latin typeface="Cambria Math" panose="02040503050406030204" pitchFamily="18" charset="0"/>
                        </a:rPr>
                        <m:t>+1</m:t>
                      </m:r>
                      <m:acc>
                        <m:accPr>
                          <m:chr m:val="̆"/>
                          <m:ctrlPr>
                            <a:rPr lang="en-US" sz="4400" b="0" i="1" smtClean="0">
                              <a:solidFill>
                                <a:srgbClr val="077901"/>
                              </a:solidFill>
                              <a:latin typeface="Cambria Math" panose="02040503050406030204" pitchFamily="18" charset="0"/>
                            </a:rPr>
                          </m:ctrlPr>
                        </m:accPr>
                        <m:e>
                          <m:acc>
                            <m:accPr>
                              <m:chr m:val="⃗"/>
                              <m:ctrlPr>
                                <a:rPr lang="en-US" sz="4400" i="1" smtClean="0">
                                  <a:solidFill>
                                    <a:srgbClr val="077901"/>
                                  </a:solidFill>
                                  <a:latin typeface="Cambria Math" panose="02040503050406030204" pitchFamily="18" charset="0"/>
                                </a:rPr>
                              </m:ctrlPr>
                            </m:accPr>
                            <m:e>
                              <m:sSub>
                                <m:sSubPr>
                                  <m:ctrlPr>
                                    <a:rPr lang="en-US" sz="4400" i="1">
                                      <a:solidFill>
                                        <a:srgbClr val="077901"/>
                                      </a:solidFill>
                                      <a:latin typeface="Cambria Math" panose="02040503050406030204" pitchFamily="18" charset="0"/>
                                    </a:rPr>
                                  </m:ctrlPr>
                                </m:sSubPr>
                                <m:e>
                                  <m:r>
                                    <a:rPr lang="en-US" sz="4400" i="1">
                                      <a:solidFill>
                                        <a:srgbClr val="077901"/>
                                      </a:solidFill>
                                      <a:latin typeface="Cambria Math" panose="02040503050406030204" pitchFamily="18" charset="0"/>
                                    </a:rPr>
                                    <m:t>𝑒</m:t>
                                  </m:r>
                                </m:e>
                                <m:sub>
                                  <m:r>
                                    <a:rPr lang="en-US" sz="4400" b="0" i="1" smtClean="0">
                                      <a:solidFill>
                                        <a:srgbClr val="077901"/>
                                      </a:solidFill>
                                      <a:latin typeface="Cambria Math" panose="02040503050406030204" pitchFamily="18" charset="0"/>
                                    </a:rPr>
                                    <m:t>𝑦</m:t>
                                  </m:r>
                                </m:sub>
                              </m:sSub>
                            </m:e>
                          </m:acc>
                        </m:e>
                      </m:acc>
                    </m:oMath>
                  </m:oMathPara>
                </a14:m>
                <a:endParaRPr lang="en-US" sz="4400" dirty="0">
                  <a:solidFill>
                    <a:srgbClr val="C00000"/>
                  </a:solidFill>
                </a:endParaRPr>
              </a:p>
            </p:txBody>
          </p:sp>
        </mc:Choice>
        <mc:Fallback xmlns="">
          <p:sp>
            <p:nvSpPr>
              <p:cNvPr id="19" name="TextBox 18">
                <a:extLst>
                  <a:ext uri="{FF2B5EF4-FFF2-40B4-BE49-F238E27FC236}">
                    <a16:creationId xmlns:a16="http://schemas.microsoft.com/office/drawing/2014/main" id="{AB46C6F9-463C-4091-B09E-6C0430744E82}"/>
                  </a:ext>
                </a:extLst>
              </p:cNvPr>
              <p:cNvSpPr txBox="1">
                <a:spLocks noRot="1" noChangeAspect="1" noMove="1" noResize="1" noEditPoints="1" noAdjustHandles="1" noChangeArrowheads="1" noChangeShapeType="1" noTextEdit="1"/>
              </p:cNvSpPr>
              <p:nvPr/>
            </p:nvSpPr>
            <p:spPr>
              <a:xfrm>
                <a:off x="5867400" y="1371600"/>
                <a:ext cx="3821944" cy="93166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787D3260-D0B1-42C0-9F6E-F265C4BBFF32}"/>
                  </a:ext>
                </a:extLst>
              </p14:cNvPr>
              <p14:cNvContentPartPr/>
              <p14:nvPr>
                <p:extLst>
                  <p:ext uri="{42D2F446-02D8-4167-A562-619A0277C38B}">
                    <p15:isNarration xmlns:p15="http://schemas.microsoft.com/office/powerpoint/2012/main" val="1"/>
                  </p:ext>
                </p:extLst>
              </p14:nvPr>
            </p14:nvContentPartPr>
            <p14:xfrm>
              <a:off x="70200" y="2068200"/>
              <a:ext cx="8857800" cy="4696560"/>
            </p14:xfrm>
          </p:contentPart>
        </mc:Choice>
        <mc:Fallback xmlns="">
          <p:pic>
            <p:nvPicPr>
              <p:cNvPr id="2" name="Ink 1">
                <a:extLst>
                  <a:ext uri="{FF2B5EF4-FFF2-40B4-BE49-F238E27FC236}">
                    <a16:creationId xmlns:a16="http://schemas.microsoft.com/office/drawing/2014/main" id="{787D3260-D0B1-42C0-9F6E-F265C4BBFF32}"/>
                  </a:ext>
                </a:extLst>
              </p:cNvPr>
              <p:cNvPicPr>
                <a:picLocks noGrp="1" noRot="1" noChangeAspect="1" noMove="1" noResize="1" noEditPoints="1" noAdjustHandles="1" noChangeArrowheads="1" noChangeShapeType="1"/>
              </p:cNvPicPr>
              <p:nvPr/>
            </p:nvPicPr>
            <p:blipFill>
              <a:blip r:embed="rId13"/>
              <a:stretch>
                <a:fillRect/>
              </a:stretch>
            </p:blipFill>
            <p:spPr>
              <a:xfrm>
                <a:off x="60840" y="2058840"/>
                <a:ext cx="8876520" cy="4715280"/>
              </a:xfrm>
              <a:prstGeom prst="rect">
                <a:avLst/>
              </a:prstGeom>
            </p:spPr>
          </p:pic>
        </mc:Fallback>
      </mc:AlternateContent>
    </p:spTree>
    <p:custDataLst>
      <p:tags r:id="rId1"/>
    </p:custDataLst>
    <p:extLst>
      <p:ext uri="{BB962C8B-B14F-4D97-AF65-F5344CB8AC3E}">
        <p14:creationId xmlns:p14="http://schemas.microsoft.com/office/powerpoint/2010/main" val="2760859197"/>
      </p:ext>
    </p:extLst>
  </p:cSld>
  <p:clrMapOvr>
    <a:masterClrMapping/>
  </p:clrMapOvr>
  <mc:AlternateContent xmlns:mc="http://schemas.openxmlformats.org/markup-compatibility/2006" xmlns:p14="http://schemas.microsoft.com/office/powerpoint/2010/main">
    <mc:Choice Requires="p14">
      <p:transition spd="med" p14:dur="700" advTm="17847">
        <p:fade/>
      </p:transition>
    </mc:Choice>
    <mc:Fallback xmlns="">
      <p:transition spd="med" advTm="178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38100" y="1295400"/>
                <a:ext cx="12915900" cy="551221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mr>
                          </m:m>
                        </m:e>
                      </m:d>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d>
                        <m:dPr>
                          <m:begChr m:val="["/>
                          <m:endChr m:val="]"/>
                          <m:ctrlPr>
                            <a:rPr lang="en-US" sz="4400" b="0" i="1" smtClean="0">
                              <a:solidFill>
                                <a:schemeClr val="tx1"/>
                              </a:solidFill>
                              <a:latin typeface="Cambria Math" panose="02040503050406030204" pitchFamily="18" charset="0"/>
                            </a:rPr>
                          </m:ctrlPr>
                        </m:dPr>
                        <m:e>
                          <m:eqArr>
                            <m:eqArrPr>
                              <m:ctrlPr>
                                <a:rPr lang="en-US" sz="4400" b="0" i="1" smtClean="0">
                                  <a:solidFill>
                                    <a:schemeClr val="tx1"/>
                                  </a:solidFill>
                                  <a:latin typeface="Cambria Math" panose="02040503050406030204" pitchFamily="18" charset="0"/>
                                </a:rPr>
                              </m:ctrlPr>
                            </m:eqArrPr>
                            <m:e>
                              <m:r>
                                <a:rPr lang="en-US" sz="4400" b="0" i="1" smtClean="0">
                                  <a:solidFill>
                                    <a:srgbClr val="0070C0"/>
                                  </a:solidFill>
                                  <a:latin typeface="Cambria Math" panose="02040503050406030204" pitchFamily="18" charset="0"/>
                                </a:rPr>
                                <m:t>𝑥</m:t>
                              </m:r>
                            </m:e>
                            <m:e>
                              <m:r>
                                <a:rPr lang="en-US" sz="4400" b="0" i="1" smtClean="0">
                                  <a:solidFill>
                                    <a:srgbClr val="0070C0"/>
                                  </a:solidFill>
                                  <a:latin typeface="Cambria Math" panose="02040503050406030204" pitchFamily="18" charset="0"/>
                                </a:rPr>
                                <m:t>𝑦</m:t>
                              </m:r>
                            </m:e>
                          </m:eqArr>
                        </m:e>
                      </m:d>
                    </m:oMath>
                  </m:oMathPara>
                </a14:m>
                <a:endParaRPr lang="en-US" sz="5400" b="0" dirty="0">
                  <a:solidFill>
                    <a:schemeClr val="tx1"/>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38100" y="1295400"/>
                <a:ext cx="12915900" cy="5512215"/>
              </a:xfrm>
              <a:prstGeom prst="rect">
                <a:avLst/>
              </a:prstGeom>
              <a:blipFill>
                <a:blip r:embed="rId5"/>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4F6BC79C-682F-44DC-9F26-9866533A4868}"/>
              </a:ext>
            </a:extLst>
          </p:cNvPr>
          <p:cNvGrpSpPr/>
          <p:nvPr/>
        </p:nvGrpSpPr>
        <p:grpSpPr>
          <a:xfrm>
            <a:off x="6515100" y="4672786"/>
            <a:ext cx="5030547" cy="2185214"/>
            <a:chOff x="6515100" y="4672786"/>
            <a:chExt cx="5030547" cy="2185214"/>
          </a:xfrm>
        </p:grpSpPr>
        <p:sp>
          <p:nvSpPr>
            <p:cNvPr id="8" name="TextBox 7">
              <a:extLst>
                <a:ext uri="{FF2B5EF4-FFF2-40B4-BE49-F238E27FC236}">
                  <a16:creationId xmlns:a16="http://schemas.microsoft.com/office/drawing/2014/main" id="{18F64C20-D97B-4ECE-A44A-3336FB536BEA}"/>
                </a:ext>
              </a:extLst>
            </p:cNvPr>
            <p:cNvSpPr txBox="1"/>
            <p:nvPr/>
          </p:nvSpPr>
          <p:spPr>
            <a:xfrm>
              <a:off x="7953060" y="4672786"/>
              <a:ext cx="3592587" cy="2185214"/>
            </a:xfrm>
            <a:prstGeom prst="rect">
              <a:avLst/>
            </a:prstGeom>
            <a:noFill/>
          </p:spPr>
          <p:txBody>
            <a:bodyPr wrap="none" rtlCol="0">
              <a:spAutoFit/>
            </a:bodyPr>
            <a:lstStyle/>
            <a:p>
              <a:pPr algn="ctr"/>
              <a:r>
                <a:rPr lang="en-US" sz="4000" dirty="0"/>
                <a:t>Metric Tensor</a:t>
              </a:r>
            </a:p>
            <a:p>
              <a:pPr algn="ctr"/>
              <a:r>
                <a:rPr lang="en-US" sz="4000" dirty="0"/>
                <a:t>Matrix</a:t>
              </a:r>
            </a:p>
            <a:p>
              <a:pPr algn="ctr"/>
              <a:r>
                <a:rPr lang="en-US" sz="2800" dirty="0"/>
                <a:t>(Components are basis </a:t>
              </a:r>
              <a:br>
                <a:rPr lang="en-US" sz="2800" dirty="0"/>
              </a:br>
              <a:r>
                <a:rPr lang="en-US" sz="2800" dirty="0"/>
                <a:t>vector dot products)</a:t>
              </a:r>
              <a:endParaRPr lang="en-CA" sz="2800" dirty="0"/>
            </a:p>
          </p:txBody>
        </p:sp>
        <p:cxnSp>
          <p:nvCxnSpPr>
            <p:cNvPr id="9" name="Straight Arrow Connector 8">
              <a:extLst>
                <a:ext uri="{FF2B5EF4-FFF2-40B4-BE49-F238E27FC236}">
                  <a16:creationId xmlns:a16="http://schemas.microsoft.com/office/drawing/2014/main" id="{08623AF7-21F8-4C83-9E9E-1648AC4D19B8}"/>
                </a:ext>
              </a:extLst>
            </p:cNvPr>
            <p:cNvCxnSpPr>
              <a:cxnSpLocks/>
            </p:cNvCxnSpPr>
            <p:nvPr/>
          </p:nvCxnSpPr>
          <p:spPr>
            <a:xfrm flipH="1">
              <a:off x="6515100" y="5181600"/>
              <a:ext cx="1638300" cy="1333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9C3C09-0345-416E-92FC-A2EBE1C9FFF1}"/>
                  </a:ext>
                </a:extLst>
              </p:cNvPr>
              <p:cNvSpPr txBox="1"/>
              <p:nvPr/>
            </p:nvSpPr>
            <p:spPr>
              <a:xfrm>
                <a:off x="6962315" y="590550"/>
                <a:ext cx="4524836" cy="1125757"/>
              </a:xfrm>
              <a:prstGeom prst="rect">
                <a:avLst/>
              </a:prstGeom>
              <a:solidFill>
                <a:schemeClr val="bg1"/>
              </a:solidFill>
              <a:ln w="57150">
                <a:noFill/>
              </a:ln>
              <a:effectLst>
                <a:softEdge rad="127000"/>
              </a:effectLst>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sz="4800" i="1">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𝑦</m:t>
                          </m:r>
                        </m:e>
                        <m:sup>
                          <m:r>
                            <a:rPr lang="en-US" sz="4800" i="1">
                              <a:latin typeface="Cambria Math" panose="02040503050406030204" pitchFamily="18" charset="0"/>
                            </a:rPr>
                            <m:t>2</m:t>
                          </m:r>
                        </m:sup>
                      </m:sSup>
                    </m:oMath>
                  </m:oMathPara>
                </a14:m>
                <a:endParaRPr lang="en-CA" sz="4800" dirty="0"/>
              </a:p>
            </p:txBody>
          </p:sp>
        </mc:Choice>
        <mc:Fallback xmlns="">
          <p:sp>
            <p:nvSpPr>
              <p:cNvPr id="12" name="TextBox 11">
                <a:extLst>
                  <a:ext uri="{FF2B5EF4-FFF2-40B4-BE49-F238E27FC236}">
                    <a16:creationId xmlns:a16="http://schemas.microsoft.com/office/drawing/2014/main" id="{E99C3C09-0345-416E-92FC-A2EBE1C9FFF1}"/>
                  </a:ext>
                </a:extLst>
              </p:cNvPr>
              <p:cNvSpPr txBox="1">
                <a:spLocks noRot="1" noChangeAspect="1" noMove="1" noResize="1" noEditPoints="1" noAdjustHandles="1" noChangeArrowheads="1" noChangeShapeType="1" noTextEdit="1"/>
              </p:cNvSpPr>
              <p:nvPr/>
            </p:nvSpPr>
            <p:spPr>
              <a:xfrm>
                <a:off x="6962315" y="590550"/>
                <a:ext cx="4524836" cy="1125757"/>
              </a:xfrm>
              <a:prstGeom prst="rect">
                <a:avLst/>
              </a:prstGeom>
              <a:blipFill>
                <a:blip r:embed="rId7"/>
                <a:stretch>
                  <a:fillRect/>
                </a:stretch>
              </a:blipFill>
              <a:ln w="57150">
                <a:noFill/>
              </a:ln>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Ink 4">
                <a:extLst>
                  <a:ext uri="{FF2B5EF4-FFF2-40B4-BE49-F238E27FC236}">
                    <a16:creationId xmlns:a16="http://schemas.microsoft.com/office/drawing/2014/main" id="{73E8F4DB-3F8A-486A-BECC-02083D1213F7}"/>
                  </a:ext>
                </a:extLst>
              </p14:cNvPr>
              <p14:cNvContentPartPr/>
              <p14:nvPr>
                <p:extLst>
                  <p:ext uri="{42D2F446-02D8-4167-A562-619A0277C38B}">
                    <p15:isNarration xmlns:p15="http://schemas.microsoft.com/office/powerpoint/2012/main" val="1"/>
                  </p:ext>
                </p:extLst>
              </p14:nvPr>
            </p14:nvContentPartPr>
            <p14:xfrm>
              <a:off x="1233720" y="1876320"/>
              <a:ext cx="10932120" cy="4955760"/>
            </p14:xfrm>
          </p:contentPart>
        </mc:Choice>
        <mc:Fallback xmlns="">
          <p:pic>
            <p:nvPicPr>
              <p:cNvPr id="5" name="Ink 4">
                <a:extLst>
                  <a:ext uri="{FF2B5EF4-FFF2-40B4-BE49-F238E27FC236}">
                    <a16:creationId xmlns:a16="http://schemas.microsoft.com/office/drawing/2014/main" id="{73E8F4DB-3F8A-486A-BECC-02083D1213F7}"/>
                  </a:ext>
                </a:extLst>
              </p:cNvPr>
              <p:cNvPicPr>
                <a:picLocks noGrp="1" noRot="1" noChangeAspect="1" noMove="1" noResize="1" noEditPoints="1" noAdjustHandles="1" noChangeArrowheads="1" noChangeShapeType="1"/>
              </p:cNvPicPr>
              <p:nvPr/>
            </p:nvPicPr>
            <p:blipFill>
              <a:blip r:embed="rId9"/>
              <a:stretch>
                <a:fillRect/>
              </a:stretch>
            </p:blipFill>
            <p:spPr>
              <a:xfrm>
                <a:off x="1224360" y="1866960"/>
                <a:ext cx="10950840" cy="4974480"/>
              </a:xfrm>
              <a:prstGeom prst="rect">
                <a:avLst/>
              </a:prstGeom>
            </p:spPr>
          </p:pic>
        </mc:Fallback>
      </mc:AlternateContent>
      <p:sp>
        <p:nvSpPr>
          <p:cNvPr id="3" name="Multiplication Sign 2">
            <a:extLst>
              <a:ext uri="{FF2B5EF4-FFF2-40B4-BE49-F238E27FC236}">
                <a16:creationId xmlns:a16="http://schemas.microsoft.com/office/drawing/2014/main" id="{E1E83BDC-BD16-19C1-89C7-BF6DA8BCC4F7}"/>
              </a:ext>
            </a:extLst>
          </p:cNvPr>
          <p:cNvSpPr/>
          <p:nvPr/>
        </p:nvSpPr>
        <p:spPr>
          <a:xfrm>
            <a:off x="7204710" y="0"/>
            <a:ext cx="4261104" cy="2414016"/>
          </a:xfrm>
          <a:prstGeom prst="mathMultiply">
            <a:avLst/>
          </a:prstGeom>
          <a:solidFill>
            <a:srgbClr val="FF0000">
              <a:alpha val="34000"/>
            </a:srgbClr>
          </a:solidFill>
          <a:ln w="76200">
            <a:solidFill>
              <a:srgbClr val="C0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771061657"/>
      </p:ext>
    </p:extLst>
  </p:cSld>
  <p:clrMapOvr>
    <a:masterClrMapping/>
  </p:clrMapOvr>
  <mc:AlternateContent xmlns:mc="http://schemas.openxmlformats.org/markup-compatibility/2006" xmlns:p14="http://schemas.microsoft.com/office/powerpoint/2010/main">
    <mc:Choice Requires="p14">
      <p:transition spd="slow" p14:dur="2000" advTm="65442"/>
    </mc:Choice>
    <mc:Fallback xmlns="">
      <p:transition spd="slow" advTm="6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uiExpand="1" build="p"/>
      <p:bldP spid="1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76200" y="1295400"/>
                <a:ext cx="12420600" cy="53724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rgbClr val="0070C0"/>
                                </a:solidFill>
                                <a:latin typeface="Cambria Math" panose="02040503050406030204" pitchFamily="18" charset="0"/>
                              </a:rPr>
                              <m:t>𝑥</m:t>
                            </m:r>
                          </m:e>
                          <m:e>
                            <m:r>
                              <a:rPr lang="en-US" sz="4000" b="0" i="1" smtClean="0">
                                <a:solidFill>
                                  <a:srgbClr val="0070C0"/>
                                </a:solidFill>
                                <a:latin typeface="Cambria Math" panose="02040503050406030204" pitchFamily="18" charset="0"/>
                              </a:rPr>
                              <m:t>𝑦</m:t>
                            </m:r>
                          </m:e>
                        </m:eqAr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𝑥𝑥</m:t>
                                  </m:r>
                                </m:sub>
                              </m:sSub>
                            </m:e>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𝑥𝑦</m:t>
                                  </m:r>
                                </m:sub>
                              </m:sSub>
                            </m:e>
                          </m:mr>
                          <m:m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𝑦𝑥</m:t>
                                  </m:r>
                                </m:sub>
                              </m:sSub>
                            </m:e>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𝑦𝑦</m:t>
                                  </m:r>
                                </m:sub>
                              </m:sSub>
                            </m:e>
                          </m:mr>
                        </m:m>
                      </m:e>
                    </m:d>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eqArr>
                      </m:e>
                    </m:d>
                  </m:oMath>
                </a14:m>
                <a:r>
                  <a:rPr lang="en-US" sz="4000" b="0" dirty="0">
                    <a:solidFill>
                      <a:schemeClr val="tx1"/>
                    </a:solidFill>
                  </a:rPr>
                  <a:t> </a:t>
                </a: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76200" y="1295400"/>
                <a:ext cx="12420600" cy="537243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D1D5E78D-978A-4737-9BC6-604AFCB84CFC}"/>
                  </a:ext>
                </a:extLst>
              </p14:cNvPr>
              <p14:cNvContentPartPr/>
              <p14:nvPr>
                <p:extLst>
                  <p:ext uri="{42D2F446-02D8-4167-A562-619A0277C38B}">
                    <p15:isNarration xmlns:p15="http://schemas.microsoft.com/office/powerpoint/2012/main" val="1"/>
                  </p:ext>
                </p:extLst>
              </p14:nvPr>
            </p14:nvContentPartPr>
            <p14:xfrm>
              <a:off x="1932480" y="4516200"/>
              <a:ext cx="9233280" cy="2129760"/>
            </p14:xfrm>
          </p:contentPart>
        </mc:Choice>
        <mc:Fallback xmlns="">
          <p:pic>
            <p:nvPicPr>
              <p:cNvPr id="2" name="Ink 1">
                <a:extLst>
                  <a:ext uri="{FF2B5EF4-FFF2-40B4-BE49-F238E27FC236}">
                    <a16:creationId xmlns:a16="http://schemas.microsoft.com/office/drawing/2014/main" id="{D1D5E78D-978A-4737-9BC6-604AFCB84CFC}"/>
                  </a:ext>
                </a:extLst>
              </p:cNvPr>
              <p:cNvPicPr>
                <a:picLocks noGrp="1" noRot="1" noChangeAspect="1" noMove="1" noResize="1" noEditPoints="1" noAdjustHandles="1" noChangeArrowheads="1" noChangeShapeType="1"/>
              </p:cNvPicPr>
              <p:nvPr/>
            </p:nvPicPr>
            <p:blipFill>
              <a:blip r:embed="rId7"/>
              <a:stretch>
                <a:fillRect/>
              </a:stretch>
            </p:blipFill>
            <p:spPr>
              <a:xfrm>
                <a:off x="1923120" y="4506840"/>
                <a:ext cx="9252000" cy="2148480"/>
              </a:xfrm>
              <a:prstGeom prst="rect">
                <a:avLst/>
              </a:prstGeom>
            </p:spPr>
          </p:pic>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40427FD-66CF-B939-1C34-384CC042CCC5}"/>
                  </a:ext>
                </a:extLst>
              </p:cNvPr>
              <p:cNvSpPr txBox="1"/>
              <p:nvPr/>
            </p:nvSpPr>
            <p:spPr>
              <a:xfrm>
                <a:off x="6962315" y="590550"/>
                <a:ext cx="4524836" cy="1125757"/>
              </a:xfrm>
              <a:prstGeom prst="rect">
                <a:avLst/>
              </a:prstGeom>
              <a:solidFill>
                <a:schemeClr val="bg1"/>
              </a:solidFill>
              <a:ln w="57150">
                <a:noFill/>
              </a:ln>
              <a:effectLst>
                <a:softEdge rad="127000"/>
              </a:effectLst>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sz="4800" i="1">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𝑦</m:t>
                          </m:r>
                        </m:e>
                        <m:sup>
                          <m:r>
                            <a:rPr lang="en-US" sz="4800" i="1">
                              <a:latin typeface="Cambria Math" panose="02040503050406030204" pitchFamily="18" charset="0"/>
                            </a:rPr>
                            <m:t>2</m:t>
                          </m:r>
                        </m:sup>
                      </m:sSup>
                    </m:oMath>
                  </m:oMathPara>
                </a14:m>
                <a:endParaRPr lang="en-CA" sz="4800" dirty="0"/>
              </a:p>
            </p:txBody>
          </p:sp>
        </mc:Choice>
        <mc:Fallback>
          <p:sp>
            <p:nvSpPr>
              <p:cNvPr id="3" name="TextBox 2">
                <a:extLst>
                  <a:ext uri="{FF2B5EF4-FFF2-40B4-BE49-F238E27FC236}">
                    <a16:creationId xmlns:a16="http://schemas.microsoft.com/office/drawing/2014/main" id="{340427FD-66CF-B939-1C34-384CC042CCC5}"/>
                  </a:ext>
                </a:extLst>
              </p:cNvPr>
              <p:cNvSpPr txBox="1">
                <a:spLocks noRot="1" noChangeAspect="1" noMove="1" noResize="1" noEditPoints="1" noAdjustHandles="1" noChangeArrowheads="1" noChangeShapeType="1" noTextEdit="1"/>
              </p:cNvSpPr>
              <p:nvPr/>
            </p:nvSpPr>
            <p:spPr>
              <a:xfrm>
                <a:off x="6962315" y="590550"/>
                <a:ext cx="4524836" cy="1125757"/>
              </a:xfrm>
              <a:prstGeom prst="rect">
                <a:avLst/>
              </a:prstGeom>
              <a:blipFill>
                <a:blip r:embed="rId8"/>
                <a:stretch>
                  <a:fillRect/>
                </a:stretch>
              </a:blipFill>
              <a:ln w="57150">
                <a:noFill/>
              </a:ln>
              <a:effectLst>
                <a:softEdge rad="127000"/>
              </a:effectLst>
            </p:spPr>
            <p:txBody>
              <a:bodyPr/>
              <a:lstStyle/>
              <a:p>
                <a:r>
                  <a:rPr lang="en-CA">
                    <a:noFill/>
                  </a:rPr>
                  <a:t> </a:t>
                </a:r>
              </a:p>
            </p:txBody>
          </p:sp>
        </mc:Fallback>
      </mc:AlternateContent>
      <p:sp>
        <p:nvSpPr>
          <p:cNvPr id="4" name="Multiplication Sign 3">
            <a:extLst>
              <a:ext uri="{FF2B5EF4-FFF2-40B4-BE49-F238E27FC236}">
                <a16:creationId xmlns:a16="http://schemas.microsoft.com/office/drawing/2014/main" id="{A66A4151-0F1E-C4C3-ECD4-995648298257}"/>
              </a:ext>
            </a:extLst>
          </p:cNvPr>
          <p:cNvSpPr/>
          <p:nvPr/>
        </p:nvSpPr>
        <p:spPr>
          <a:xfrm>
            <a:off x="7204710" y="0"/>
            <a:ext cx="4261104" cy="2414016"/>
          </a:xfrm>
          <a:prstGeom prst="mathMultiply">
            <a:avLst/>
          </a:prstGeom>
          <a:solidFill>
            <a:srgbClr val="FF0000">
              <a:alpha val="34000"/>
            </a:srgbClr>
          </a:solidFill>
          <a:ln w="76200">
            <a:solidFill>
              <a:srgbClr val="C0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5283143"/>
      </p:ext>
    </p:extLst>
  </p:cSld>
  <p:clrMapOvr>
    <a:masterClrMapping/>
  </p:clrMapOvr>
  <mc:AlternateContent xmlns:mc="http://schemas.openxmlformats.org/markup-compatibility/2006" xmlns:p14="http://schemas.microsoft.com/office/powerpoint/2010/main">
    <mc:Choice Requires="p14">
      <p:transition spd="med" p14:dur="700" advTm="10330">
        <p:fade/>
      </p:transition>
    </mc:Choice>
    <mc:Fallback xmlns="">
      <p:transition spd="med" advTm="103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FCD957-878E-4277-80C9-F8D9FA52E266}"/>
                  </a:ext>
                </a:extLst>
              </p:cNvPr>
              <p:cNvSpPr txBox="1"/>
              <p:nvPr/>
            </p:nvSpPr>
            <p:spPr>
              <a:xfrm>
                <a:off x="0" y="5313087"/>
                <a:ext cx="8115300" cy="11257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begChr m:val="‖"/>
                              <m:endChr m:val="‖"/>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m:t>
                      </m:r>
                      <m:sSup>
                        <m:sSupPr>
                          <m:ctrlPr>
                            <a:rPr lang="en-US" sz="4800" b="0" i="1" smtClean="0">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i="1" smtClean="0">
                                  <a:solidFill>
                                    <a:srgbClr val="00B050"/>
                                  </a:solidFill>
                                  <a:latin typeface="Cambria Math" panose="02040503050406030204" pitchFamily="18" charset="0"/>
                                </a:rPr>
                                <m:t>𝑥</m:t>
                              </m:r>
                            </m:e>
                          </m:acc>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m:t>
                      </m:r>
                      <m:acc>
                        <m:accPr>
                          <m:chr m:val="̆"/>
                          <m:ctrlPr>
                            <a:rPr lang="en-US" sz="4800" b="0" i="1" smtClean="0">
                              <a:solidFill>
                                <a:srgbClr val="00B050"/>
                              </a:solidFill>
                              <a:latin typeface="Cambria Math" panose="02040503050406030204" pitchFamily="18" charset="0"/>
                            </a:rPr>
                          </m:ctrlPr>
                        </m:accPr>
                        <m:e>
                          <m:r>
                            <a:rPr lang="en-US" sz="4800" i="1" smtClean="0">
                              <a:solidFill>
                                <a:srgbClr val="00B050"/>
                              </a:solidFill>
                              <a:latin typeface="Cambria Math" panose="02040503050406030204" pitchFamily="18" charset="0"/>
                            </a:rPr>
                            <m:t>𝑥</m:t>
                          </m:r>
                        </m:e>
                      </m:acc>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r>
                        <a:rPr lang="en-US" sz="4800" i="1">
                          <a:latin typeface="Cambria Math" panose="02040503050406030204" pitchFamily="18" charset="0"/>
                        </a:rPr>
                        <m:t>+</m:t>
                      </m:r>
                      <m:sSup>
                        <m:sSupPr>
                          <m:ctrlPr>
                            <a:rPr lang="en-US" sz="4800" b="0" i="1" smtClean="0">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e>
                        <m:sup>
                          <m:r>
                            <a:rPr lang="en-US" sz="48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5" name="TextBox 4">
                <a:extLst>
                  <a:ext uri="{FF2B5EF4-FFF2-40B4-BE49-F238E27FC236}">
                    <a16:creationId xmlns:a16="http://schemas.microsoft.com/office/drawing/2014/main" id="{15FCD957-878E-4277-80C9-F8D9FA52E266}"/>
                  </a:ext>
                </a:extLst>
              </p:cNvPr>
              <p:cNvSpPr txBox="1">
                <a:spLocks noRot="1" noChangeAspect="1" noMove="1" noResize="1" noEditPoints="1" noAdjustHandles="1" noChangeArrowheads="1" noChangeShapeType="1" noTextEdit="1"/>
              </p:cNvSpPr>
              <p:nvPr/>
            </p:nvSpPr>
            <p:spPr>
              <a:xfrm>
                <a:off x="0" y="5313087"/>
                <a:ext cx="8115300" cy="112575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1588D4-EE53-41F0-978E-D2F70EC0F885}"/>
                  </a:ext>
                </a:extLst>
              </p:cNvPr>
              <p:cNvSpPr txBox="1"/>
              <p:nvPr/>
            </p:nvSpPr>
            <p:spPr>
              <a:xfrm>
                <a:off x="0" y="3486150"/>
                <a:ext cx="6438900" cy="13840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=4</m:t>
                      </m:r>
                      <m:sSup>
                        <m:sSupPr>
                          <m:ctrlPr>
                            <a:rPr lang="en-US" sz="6000" b="0" i="1" smtClean="0">
                              <a:solidFill>
                                <a:srgbClr val="0070C0"/>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r>
                        <a:rPr lang="en-US" sz="6000" b="0" i="1" smtClean="0">
                          <a:latin typeface="Cambria Math" panose="02040503050406030204" pitchFamily="18" charset="0"/>
                        </a:rPr>
                        <m:t>4</m:t>
                      </m:r>
                      <m:sSup>
                        <m:sSupPr>
                          <m:ctrlPr>
                            <a:rPr lang="en-US" sz="6000" b="0" i="1" smtClean="0">
                              <a:solidFill>
                                <a:srgbClr val="0070C0"/>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𝑦</m:t>
                              </m:r>
                            </m:e>
                          </m:acc>
                        </m:e>
                        <m:sup>
                          <m:r>
                            <a:rPr lang="en-US" sz="60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6" name="TextBox 5">
                <a:extLst>
                  <a:ext uri="{FF2B5EF4-FFF2-40B4-BE49-F238E27FC236}">
                    <a16:creationId xmlns:a16="http://schemas.microsoft.com/office/drawing/2014/main" id="{191588D4-EE53-41F0-978E-D2F70EC0F885}"/>
                  </a:ext>
                </a:extLst>
              </p:cNvPr>
              <p:cNvSpPr txBox="1">
                <a:spLocks noRot="1" noChangeAspect="1" noMove="1" noResize="1" noEditPoints="1" noAdjustHandles="1" noChangeArrowheads="1" noChangeShapeType="1" noTextEdit="1"/>
              </p:cNvSpPr>
              <p:nvPr/>
            </p:nvSpPr>
            <p:spPr>
              <a:xfrm>
                <a:off x="0" y="3486150"/>
                <a:ext cx="6438900" cy="13840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3300E7-6086-444F-9C2A-D62E9E7EE082}"/>
                  </a:ext>
                </a:extLst>
              </p:cNvPr>
              <p:cNvSpPr txBox="1"/>
              <p:nvPr/>
            </p:nvSpPr>
            <p:spPr>
              <a:xfrm>
                <a:off x="0" y="1790700"/>
                <a:ext cx="5829300" cy="13840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7" name="TextBox 6">
                <a:extLst>
                  <a:ext uri="{FF2B5EF4-FFF2-40B4-BE49-F238E27FC236}">
                    <a16:creationId xmlns:a16="http://schemas.microsoft.com/office/drawing/2014/main" id="{AC3300E7-6086-444F-9C2A-D62E9E7EE082}"/>
                  </a:ext>
                </a:extLst>
              </p:cNvPr>
              <p:cNvSpPr txBox="1">
                <a:spLocks noRot="1" noChangeAspect="1" noMove="1" noResize="1" noEditPoints="1" noAdjustHandles="1" noChangeArrowheads="1" noChangeShapeType="1" noTextEdit="1"/>
              </p:cNvSpPr>
              <p:nvPr/>
            </p:nvSpPr>
            <p:spPr>
              <a:xfrm>
                <a:off x="0" y="1790700"/>
                <a:ext cx="5829300" cy="13840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6362700" y="1790700"/>
                <a:ext cx="5829300" cy="14820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i="1">
                                    <a:solidFill>
                                      <a:srgbClr val="0070C0"/>
                                    </a:solidFill>
                                    <a:latin typeface="Cambria Math" panose="02040503050406030204" pitchFamily="18" charset="0"/>
                                  </a:rPr>
                                  <m:t>𝑥</m:t>
                                </m:r>
                              </m:e>
                              <m:e>
                                <m:r>
                                  <a:rPr lang="en-US" sz="5400" i="1">
                                    <a:solidFill>
                                      <a:srgbClr val="0070C0"/>
                                    </a:solidFill>
                                    <a:latin typeface="Cambria Math" panose="02040503050406030204" pitchFamily="18" charset="0"/>
                                  </a:rPr>
                                  <m:t>𝑦</m:t>
                                </m:r>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m:rPr>
                                    <m:brk m:alnAt="7"/>
                                  </m:rP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r>
                                <a:rPr lang="en-US" sz="5400" i="1">
                                  <a:solidFill>
                                    <a:srgbClr val="0070C0"/>
                                  </a:solidFill>
                                  <a:latin typeface="Cambria Math" panose="02040503050406030204" pitchFamily="18" charset="0"/>
                                </a:rPr>
                                <m:t>𝑥</m:t>
                              </m:r>
                            </m:e>
                            <m:e>
                              <m:r>
                                <a:rPr lang="en-US" sz="5400" i="1">
                                  <a:solidFill>
                                    <a:srgbClr val="0070C0"/>
                                  </a:solidFill>
                                  <a:latin typeface="Cambria Math" panose="02040503050406030204" pitchFamily="18" charset="0"/>
                                </a:rPr>
                                <m:t>𝑦</m:t>
                              </m:r>
                            </m:e>
                          </m:eqArr>
                        </m:e>
                      </m:d>
                    </m:oMath>
                  </m:oMathPara>
                </a14:m>
                <a:endParaRPr lang="en-US" sz="54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6362700" y="1790700"/>
                <a:ext cx="5829300" cy="148207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6362700" y="3486150"/>
                <a:ext cx="5829300" cy="16149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4</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4</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𝑦</m:t>
                                  </m:r>
                                </m:e>
                              </m:acc>
                            </m:e>
                          </m:eqArr>
                        </m:e>
                      </m:d>
                    </m:oMath>
                  </m:oMathPara>
                </a14:m>
                <a:endParaRPr lang="en-US" sz="54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6362700" y="3486150"/>
                <a:ext cx="5829300" cy="161499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6362700" y="5182214"/>
                <a:ext cx="5829300" cy="162005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acc>
                                  <m:accPr>
                                    <m:chr m:val="̆"/>
                                    <m:ctrlPr>
                                      <a:rPr lang="en-US" sz="5400" b="0" i="1" smtClean="0">
                                        <a:solidFill>
                                          <a:srgbClr val="00B050"/>
                                        </a:solidFill>
                                        <a:latin typeface="Cambria Math" panose="02040503050406030204" pitchFamily="18" charset="0"/>
                                      </a:rPr>
                                    </m:ctrlPr>
                                  </m:accPr>
                                  <m:e>
                                    <m:r>
                                      <a:rPr lang="en-US" sz="5400" i="1" smtClean="0">
                                        <a:solidFill>
                                          <a:srgbClr val="00B050"/>
                                        </a:solidFill>
                                        <a:latin typeface="Cambria Math" panose="02040503050406030204" pitchFamily="18" charset="0"/>
                                      </a:rPr>
                                      <m:t>𝑥</m:t>
                                    </m:r>
                                  </m:e>
                                </m:acc>
                              </m:e>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2</m:t>
                                </m:r>
                              </m:e>
                              <m:e>
                                <m:r>
                                  <a:rPr lang="en-US" sz="5400" b="0" i="1" smtClean="0">
                                    <a:solidFill>
                                      <a:schemeClr val="tx1"/>
                                    </a:solidFill>
                                    <a:latin typeface="Cambria Math" panose="02040503050406030204" pitchFamily="18" charset="0"/>
                                  </a:rPr>
                                  <m:t>1</m:t>
                                </m:r>
                              </m:e>
                            </m:mr>
                            <m:mr>
                              <m:e>
                                <m: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acc>
                                <m:accPr>
                                  <m:chr m:val="̆"/>
                                  <m:ctrlPr>
                                    <a:rPr lang="en-US" sz="5400" b="0" i="1" smtClean="0">
                                      <a:solidFill>
                                        <a:srgbClr val="00B050"/>
                                      </a:solidFill>
                                      <a:latin typeface="Cambria Math" panose="02040503050406030204" pitchFamily="18" charset="0"/>
                                    </a:rPr>
                                  </m:ctrlPr>
                                </m:accPr>
                                <m:e>
                                  <m:r>
                                    <a:rPr lang="en-US" sz="5400" i="1" smtClean="0">
                                      <a:solidFill>
                                        <a:srgbClr val="00B050"/>
                                      </a:solidFill>
                                      <a:latin typeface="Cambria Math" panose="02040503050406030204" pitchFamily="18" charset="0"/>
                                    </a:rPr>
                                    <m:t>𝑥</m:t>
                                  </m:r>
                                </m:e>
                              </m:acc>
                            </m:e>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e>
                          </m:eqArr>
                        </m:e>
                      </m:d>
                    </m:oMath>
                  </m:oMathPara>
                </a14:m>
                <a:endParaRPr lang="en-US" sz="5400" dirty="0">
                  <a:solidFill>
                    <a:srgbClr val="7030A0"/>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6362700" y="5182214"/>
                <a:ext cx="5829300" cy="1620059"/>
              </a:xfrm>
              <a:prstGeom prst="rect">
                <a:avLst/>
              </a:prstGeom>
              <a:blipFill>
                <a:blip r:embed="rId9"/>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9D9916C-0710-4DC6-A761-7EF51425EBF7}"/>
              </a:ext>
            </a:extLst>
          </p:cNvPr>
          <p:cNvGrpSpPr/>
          <p:nvPr/>
        </p:nvGrpSpPr>
        <p:grpSpPr>
          <a:xfrm>
            <a:off x="8736003" y="0"/>
            <a:ext cx="3055388" cy="1847850"/>
            <a:chOff x="8736003" y="0"/>
            <a:chExt cx="3055388" cy="1847850"/>
          </a:xfrm>
        </p:grpSpPr>
        <p:sp>
          <p:nvSpPr>
            <p:cNvPr id="11" name="TextBox 10">
              <a:extLst>
                <a:ext uri="{FF2B5EF4-FFF2-40B4-BE49-F238E27FC236}">
                  <a16:creationId xmlns:a16="http://schemas.microsoft.com/office/drawing/2014/main" id="{E4F45737-EF84-42F8-B482-F5932B7C8A1F}"/>
                </a:ext>
              </a:extLst>
            </p:cNvPr>
            <p:cNvSpPr txBox="1"/>
            <p:nvPr/>
          </p:nvSpPr>
          <p:spPr>
            <a:xfrm>
              <a:off x="8736003" y="0"/>
              <a:ext cx="3055388" cy="1323439"/>
            </a:xfrm>
            <a:prstGeom prst="rect">
              <a:avLst/>
            </a:prstGeom>
            <a:noFill/>
          </p:spPr>
          <p:txBody>
            <a:bodyPr wrap="none" rtlCol="0">
              <a:spAutoFit/>
            </a:bodyPr>
            <a:lstStyle/>
            <a:p>
              <a:pPr algn="ctr"/>
              <a:r>
                <a:rPr lang="en-US" sz="4000" dirty="0"/>
                <a:t>Metric Tensor</a:t>
              </a:r>
            </a:p>
            <a:p>
              <a:pPr algn="ctr"/>
              <a:r>
                <a:rPr lang="en-US" sz="4000" dirty="0"/>
                <a:t>Matrix</a:t>
              </a:r>
              <a:endParaRPr lang="en-CA" sz="4000" dirty="0"/>
            </a:p>
          </p:txBody>
        </p:sp>
        <p:cxnSp>
          <p:nvCxnSpPr>
            <p:cNvPr id="13" name="Straight Arrow Connector 12">
              <a:extLst>
                <a:ext uri="{FF2B5EF4-FFF2-40B4-BE49-F238E27FC236}">
                  <a16:creationId xmlns:a16="http://schemas.microsoft.com/office/drawing/2014/main" id="{015B10F1-9850-45B5-B497-85B42A8F7AEF}"/>
                </a:ext>
              </a:extLst>
            </p:cNvPr>
            <p:cNvCxnSpPr>
              <a:cxnSpLocks/>
            </p:cNvCxnSpPr>
            <p:nvPr/>
          </p:nvCxnSpPr>
          <p:spPr>
            <a:xfrm>
              <a:off x="10267950" y="1390650"/>
              <a:ext cx="0" cy="457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233FE9A-F48F-44BF-A51F-56C9A07E4943}"/>
                  </a:ext>
                </a:extLst>
              </p:cNvPr>
              <p:cNvSpPr txBox="1"/>
              <p:nvPr/>
            </p:nvSpPr>
            <p:spPr>
              <a:xfrm>
                <a:off x="0" y="0"/>
                <a:ext cx="3376950" cy="83099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800" b="0" i="1" smtClean="0">
                          <a:solidFill>
                            <a:srgbClr val="FFC000"/>
                          </a:solidFill>
                          <a:latin typeface="Cambria Math" panose="02040503050406030204" pitchFamily="18" charset="0"/>
                        </a:rPr>
                        <m:t>𝐼𝑛𝑣𝑎𝑟𝑖𝑎𝑛𝑐𝑒</m:t>
                      </m:r>
                    </m:oMath>
                  </m:oMathPara>
                </a14:m>
                <a:endParaRPr lang="en-CA" sz="4800" dirty="0">
                  <a:solidFill>
                    <a:srgbClr val="FFC000"/>
                  </a:solidFill>
                </a:endParaRPr>
              </a:p>
            </p:txBody>
          </p:sp>
        </mc:Choice>
        <mc:Fallback xmlns="">
          <p:sp>
            <p:nvSpPr>
              <p:cNvPr id="19" name="TextBox 18">
                <a:extLst>
                  <a:ext uri="{FF2B5EF4-FFF2-40B4-BE49-F238E27FC236}">
                    <a16:creationId xmlns:a16="http://schemas.microsoft.com/office/drawing/2014/main" id="{6233FE9A-F48F-44BF-A51F-56C9A07E4943}"/>
                  </a:ext>
                </a:extLst>
              </p:cNvPr>
              <p:cNvSpPr txBox="1">
                <a:spLocks noRot="1" noChangeAspect="1" noMove="1" noResize="1" noEditPoints="1" noAdjustHandles="1" noChangeArrowheads="1" noChangeShapeType="1" noTextEdit="1"/>
              </p:cNvSpPr>
              <p:nvPr/>
            </p:nvSpPr>
            <p:spPr>
              <a:xfrm>
                <a:off x="0" y="0"/>
                <a:ext cx="3376950" cy="830997"/>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33199210"/>
      </p:ext>
    </p:extLst>
  </p:cSld>
  <p:clrMapOvr>
    <a:masterClrMapping/>
  </p:clrMapOvr>
  <mc:AlternateContent xmlns:mc="http://schemas.openxmlformats.org/markup-compatibility/2006" xmlns:p14="http://schemas.microsoft.com/office/powerpoint/2010/main">
    <mc:Choice Requires="p14">
      <p:transition spd="slow" p14:dur="2000" advTm="38211"/>
    </mc:Choice>
    <mc:Fallback xmlns="">
      <p:transition spd="slow" advTm="38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6362700" y="1219200"/>
                <a:ext cx="5829300" cy="14820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bg1"/>
                          </a:solidFill>
                          <a:latin typeface="Cambria Math" panose="02040503050406030204" pitchFamily="18" charset="0"/>
                        </a:rPr>
                        <m:t>=</m:t>
                      </m:r>
                      <m:d>
                        <m:dPr>
                          <m:begChr m:val="["/>
                          <m:endChr m:val="]"/>
                          <m:ctrlPr>
                            <a:rPr lang="en-US" sz="5400" b="0" i="1" smtClean="0">
                              <a:solidFill>
                                <a:schemeClr val="bg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r>
                                  <a:rPr lang="en-US" sz="5400" i="1">
                                    <a:solidFill>
                                      <a:schemeClr val="bg1"/>
                                    </a:solidFill>
                                    <a:latin typeface="Cambria Math" panose="02040503050406030204" pitchFamily="18" charset="0"/>
                                  </a:rPr>
                                  <m:t>𝑥</m:t>
                                </m:r>
                              </m:e>
                              <m:e>
                                <m:r>
                                  <a:rPr lang="en-US" sz="5400" i="1">
                                    <a:solidFill>
                                      <a:schemeClr val="bg1"/>
                                    </a:solidFill>
                                    <a:latin typeface="Cambria Math" panose="02040503050406030204" pitchFamily="18" charset="0"/>
                                  </a:rPr>
                                  <m:t>𝑦</m:t>
                                </m:r>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m:rPr>
                                    <m:brk m:alnAt="7"/>
                                  </m:rP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bg1"/>
                              </a:solidFill>
                              <a:latin typeface="Cambria Math" panose="02040503050406030204" pitchFamily="18" charset="0"/>
                            </a:rPr>
                          </m:ctrlPr>
                        </m:dPr>
                        <m:e>
                          <m:eqArr>
                            <m:eqArrPr>
                              <m:ctrlPr>
                                <a:rPr lang="en-US" sz="5400" b="0" i="1" smtClean="0">
                                  <a:solidFill>
                                    <a:schemeClr val="bg1"/>
                                  </a:solidFill>
                                  <a:latin typeface="Cambria Math" panose="02040503050406030204" pitchFamily="18" charset="0"/>
                                </a:rPr>
                              </m:ctrlPr>
                            </m:eqArrPr>
                            <m:e>
                              <m:r>
                                <a:rPr lang="en-US" sz="5400" i="1">
                                  <a:solidFill>
                                    <a:schemeClr val="bg1"/>
                                  </a:solidFill>
                                  <a:latin typeface="Cambria Math" panose="02040503050406030204" pitchFamily="18" charset="0"/>
                                </a:rPr>
                                <m:t>𝑥</m:t>
                              </m:r>
                            </m:e>
                            <m:e>
                              <m:r>
                                <a:rPr lang="en-US" sz="5400" i="1">
                                  <a:solidFill>
                                    <a:schemeClr val="bg1"/>
                                  </a:solidFill>
                                  <a:latin typeface="Cambria Math" panose="02040503050406030204" pitchFamily="18" charset="0"/>
                                </a:rPr>
                                <m:t>𝑦</m:t>
                              </m:r>
                            </m:e>
                          </m:eqArr>
                        </m:e>
                      </m:d>
                    </m:oMath>
                  </m:oMathPara>
                </a14:m>
                <a:endParaRPr lang="en-US" sz="54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6362700" y="1219200"/>
                <a:ext cx="5829300" cy="148207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6362700" y="3124200"/>
                <a:ext cx="5829300" cy="16149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bg1"/>
                          </a:solidFill>
                          <a:latin typeface="Cambria Math" panose="02040503050406030204" pitchFamily="18" charset="0"/>
                        </a:rPr>
                        <m:t>=</m:t>
                      </m:r>
                      <m:d>
                        <m:dPr>
                          <m:begChr m:val="["/>
                          <m:endChr m:val="]"/>
                          <m:ctrlPr>
                            <a:rPr lang="en-US" sz="5400" b="0" i="1" smtClean="0">
                              <a:solidFill>
                                <a:schemeClr val="bg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e>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4</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4</m:t>
                                </m:r>
                              </m:e>
                            </m:mr>
                          </m:m>
                        </m:e>
                      </m:d>
                      <m:d>
                        <m:dPr>
                          <m:begChr m:val="["/>
                          <m:endChr m:val="]"/>
                          <m:ctrlPr>
                            <a:rPr lang="en-US" sz="5400" b="0" i="1" smtClean="0">
                              <a:solidFill>
                                <a:schemeClr val="bg1"/>
                              </a:solidFill>
                              <a:latin typeface="Cambria Math" panose="02040503050406030204" pitchFamily="18" charset="0"/>
                            </a:rPr>
                          </m:ctrlPr>
                        </m:dPr>
                        <m:e>
                          <m:eqArr>
                            <m:eqArrPr>
                              <m:ctrlPr>
                                <a:rPr lang="en-US" sz="5400" b="0" i="1" smtClean="0">
                                  <a:solidFill>
                                    <a:schemeClr val="bg1"/>
                                  </a:solidFill>
                                  <a:latin typeface="Cambria Math" panose="02040503050406030204" pitchFamily="18" charset="0"/>
                                </a:rPr>
                              </m:ctrlPr>
                            </m:eqArrPr>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e>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𝑦</m:t>
                                  </m:r>
                                </m:e>
                              </m:acc>
                            </m:e>
                          </m:eqArr>
                        </m:e>
                      </m:d>
                    </m:oMath>
                  </m:oMathPara>
                </a14:m>
                <a:endParaRPr lang="en-US" sz="54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6362700" y="3124200"/>
                <a:ext cx="5829300" cy="161499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6362700" y="5182214"/>
                <a:ext cx="5829300" cy="165673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bg1"/>
                          </a:solidFill>
                          <a:latin typeface="Cambria Math" panose="02040503050406030204" pitchFamily="18" charset="0"/>
                        </a:rPr>
                        <m:t>=</m:t>
                      </m:r>
                      <m:d>
                        <m:dPr>
                          <m:begChr m:val="["/>
                          <m:endChr m:val="]"/>
                          <m:ctrlPr>
                            <a:rPr lang="en-US" sz="5400" b="0" i="1" smtClean="0">
                              <a:solidFill>
                                <a:schemeClr val="bg1"/>
                              </a:solidFill>
                              <a:latin typeface="Cambria Math" panose="02040503050406030204" pitchFamily="18" charset="0"/>
                            </a:rPr>
                          </m:ctrlPr>
                        </m:dPr>
                        <m:e>
                          <m:m>
                            <m:mPr>
                              <m:mcs>
                                <m:mc>
                                  <m:mcPr>
                                    <m:count m:val="2"/>
                                    <m:mcJc m:val="center"/>
                                  </m:mcPr>
                                </m:mc>
                              </m:mcs>
                              <m:ctrlPr>
                                <a:rPr lang="en-US" sz="5400" b="0" i="1" smtClean="0">
                                  <a:solidFill>
                                    <a:schemeClr val="bg1"/>
                                  </a:solidFill>
                                  <a:latin typeface="Cambria Math" panose="02040503050406030204" pitchFamily="18" charset="0"/>
                                </a:rPr>
                              </m:ctrlPr>
                            </m:mPr>
                            <m:mr>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e>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2</m:t>
                                </m:r>
                              </m:e>
                              <m:e>
                                <m:r>
                                  <a:rPr lang="en-US" sz="5400" b="0" i="1" smtClean="0">
                                    <a:solidFill>
                                      <a:schemeClr val="tx1"/>
                                    </a:solidFill>
                                    <a:latin typeface="Cambria Math" panose="02040503050406030204" pitchFamily="18" charset="0"/>
                                  </a:rPr>
                                  <m:t>1</m:t>
                                </m:r>
                              </m:e>
                            </m:mr>
                            <m:mr>
                              <m:e>
                                <m: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bg1"/>
                              </a:solidFill>
                              <a:latin typeface="Cambria Math" panose="02040503050406030204" pitchFamily="18" charset="0"/>
                            </a:rPr>
                          </m:ctrlPr>
                        </m:dPr>
                        <m:e>
                          <m:eqArr>
                            <m:eqArrPr>
                              <m:ctrlPr>
                                <a:rPr lang="en-US" sz="5400" b="0" i="1" smtClean="0">
                                  <a:solidFill>
                                    <a:schemeClr val="bg1"/>
                                  </a:solidFill>
                                  <a:latin typeface="Cambria Math" panose="02040503050406030204" pitchFamily="18" charset="0"/>
                                </a:rPr>
                              </m:ctrlPr>
                            </m:eqArrPr>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𝑥</m:t>
                                  </m:r>
                                </m:e>
                              </m:acc>
                            </m:e>
                            <m:e>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𝑦</m:t>
                                  </m:r>
                                </m:e>
                              </m:acc>
                            </m:e>
                          </m:eqArr>
                        </m:e>
                      </m:d>
                    </m:oMath>
                  </m:oMathPara>
                </a14:m>
                <a:endParaRPr lang="en-US" sz="5400" dirty="0">
                  <a:solidFill>
                    <a:schemeClr val="bg1"/>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6362700" y="5182214"/>
                <a:ext cx="5829300" cy="1656736"/>
              </a:xfrm>
              <a:prstGeom prst="rect">
                <a:avLst/>
              </a:prstGeom>
              <a:blipFill>
                <a:blip r:embed="rId6"/>
                <a:stretch>
                  <a:fillRect/>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C87B3334-AC0E-425B-8C29-A8B2AE2AF3FB}"/>
              </a:ext>
            </a:extLst>
          </p:cNvPr>
          <p:cNvGrpSpPr/>
          <p:nvPr/>
        </p:nvGrpSpPr>
        <p:grpSpPr>
          <a:xfrm>
            <a:off x="595104" y="2880783"/>
            <a:ext cx="2152186" cy="2096565"/>
            <a:chOff x="6706847" y="3068908"/>
            <a:chExt cx="2648573" cy="2580123"/>
          </a:xfrm>
        </p:grpSpPr>
        <p:cxnSp>
          <p:nvCxnSpPr>
            <p:cNvPr id="17" name="Straight Arrow Connector 16">
              <a:extLst>
                <a:ext uri="{FF2B5EF4-FFF2-40B4-BE49-F238E27FC236}">
                  <a16:creationId xmlns:a16="http://schemas.microsoft.com/office/drawing/2014/main" id="{863BA9A0-FC6E-479B-BD30-1B4568D147D7}"/>
                </a:ext>
              </a:extLst>
            </p:cNvPr>
            <p:cNvCxnSpPr>
              <a:cxnSpLocks/>
            </p:cNvCxnSpPr>
            <p:nvPr/>
          </p:nvCxnSpPr>
          <p:spPr>
            <a:xfrm>
              <a:off x="6706847" y="5647214"/>
              <a:ext cx="2578240"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8EE8C196-3F24-45F0-931D-A14B54A48101}"/>
                    </a:ext>
                  </a:extLst>
                </p:cNvPr>
                <p:cNvSpPr txBox="1">
                  <a:spLocks/>
                </p:cNvSpPr>
                <p:nvPr/>
              </p:nvSpPr>
              <p:spPr>
                <a:xfrm>
                  <a:off x="8420898"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9" name="Subtitle 2">
                  <a:extLst>
                    <a:ext uri="{FF2B5EF4-FFF2-40B4-BE49-F238E27FC236}">
                      <a16:creationId xmlns:a16="http://schemas.microsoft.com/office/drawing/2014/main" id="{8EE8C196-3F24-45F0-931D-A14B54A48101}"/>
                    </a:ext>
                  </a:extLst>
                </p:cNvPr>
                <p:cNvSpPr txBox="1">
                  <a:spLocks noRot="1" noChangeAspect="1" noMove="1" noResize="1" noEditPoints="1" noAdjustHandles="1" noChangeArrowheads="1" noChangeShapeType="1" noTextEdit="1"/>
                </p:cNvSpPr>
                <p:nvPr/>
              </p:nvSpPr>
              <p:spPr>
                <a:xfrm>
                  <a:off x="8420898" y="4641438"/>
                  <a:ext cx="934522" cy="717098"/>
                </a:xfrm>
                <a:prstGeom prst="rect">
                  <a:avLst/>
                </a:prstGeom>
                <a:blipFill>
                  <a:blip r:embed="rId7"/>
                  <a:stretch>
                    <a:fillRect b="-10417"/>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761DEC93-6A1E-45DD-911F-264809236559}"/>
                </a:ext>
              </a:extLst>
            </p:cNvPr>
            <p:cNvCxnSpPr>
              <a:cxnSpLocks/>
            </p:cNvCxnSpPr>
            <p:nvPr/>
          </p:nvCxnSpPr>
          <p:spPr>
            <a:xfrm flipV="1">
              <a:off x="6708663" y="3068908"/>
              <a:ext cx="0" cy="258012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451B2463-9B9D-4B7D-9BDF-14A5AB2C7D93}"/>
                    </a:ext>
                  </a:extLst>
                </p:cNvPr>
                <p:cNvSpPr txBox="1">
                  <a:spLocks/>
                </p:cNvSpPr>
                <p:nvPr/>
              </p:nvSpPr>
              <p:spPr>
                <a:xfrm>
                  <a:off x="6865346" y="310478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21" name="Subtitle 2">
                  <a:extLst>
                    <a:ext uri="{FF2B5EF4-FFF2-40B4-BE49-F238E27FC236}">
                      <a16:creationId xmlns:a16="http://schemas.microsoft.com/office/drawing/2014/main" id="{451B2463-9B9D-4B7D-9BDF-14A5AB2C7D93}"/>
                    </a:ext>
                  </a:extLst>
                </p:cNvPr>
                <p:cNvSpPr txBox="1">
                  <a:spLocks noRot="1" noChangeAspect="1" noMove="1" noResize="1" noEditPoints="1" noAdjustHandles="1" noChangeArrowheads="1" noChangeShapeType="1" noTextEdit="1"/>
                </p:cNvSpPr>
                <p:nvPr/>
              </p:nvSpPr>
              <p:spPr>
                <a:xfrm>
                  <a:off x="6865346" y="3104780"/>
                  <a:ext cx="934522" cy="717098"/>
                </a:xfrm>
                <a:prstGeom prst="rect">
                  <a:avLst/>
                </a:prstGeom>
                <a:blipFill>
                  <a:blip r:embed="rId8"/>
                  <a:stretch>
                    <a:fillRect b="-25000"/>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FB1A9487-757C-4D13-A85F-7D602C3364A2}"/>
              </a:ext>
            </a:extLst>
          </p:cNvPr>
          <p:cNvGrpSpPr/>
          <p:nvPr/>
        </p:nvGrpSpPr>
        <p:grpSpPr>
          <a:xfrm>
            <a:off x="137724" y="5339686"/>
            <a:ext cx="2336659" cy="1384964"/>
            <a:chOff x="9262674" y="1043031"/>
            <a:chExt cx="2336659" cy="1384964"/>
          </a:xfrm>
        </p:grpSpPr>
        <p:grpSp>
          <p:nvGrpSpPr>
            <p:cNvPr id="29" name="Group 28">
              <a:extLst>
                <a:ext uri="{FF2B5EF4-FFF2-40B4-BE49-F238E27FC236}">
                  <a16:creationId xmlns:a16="http://schemas.microsoft.com/office/drawing/2014/main" id="{8A49EEA0-F14F-4D52-8263-68EF8DE5765C}"/>
                </a:ext>
              </a:extLst>
            </p:cNvPr>
            <p:cNvGrpSpPr/>
            <p:nvPr/>
          </p:nvGrpSpPr>
          <p:grpSpPr>
            <a:xfrm>
              <a:off x="9262674" y="1043031"/>
              <a:ext cx="2336659" cy="1088415"/>
              <a:chOff x="5867685" y="4019086"/>
              <a:chExt cx="2875592" cy="1339450"/>
            </a:xfrm>
          </p:grpSpPr>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E0A8226A-F78C-4435-A805-786C57D87A64}"/>
                      </a:ext>
                    </a:extLst>
                  </p:cNvPr>
                  <p:cNvSpPr txBox="1">
                    <a:spLocks/>
                  </p:cNvSpPr>
                  <p:nvPr/>
                </p:nvSpPr>
                <p:spPr>
                  <a:xfrm>
                    <a:off x="7808755"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30" name="Subtitle 2">
                    <a:extLst>
                      <a:ext uri="{FF2B5EF4-FFF2-40B4-BE49-F238E27FC236}">
                        <a16:creationId xmlns:a16="http://schemas.microsoft.com/office/drawing/2014/main" id="{E0A8226A-F78C-4435-A805-786C57D87A64}"/>
                      </a:ext>
                    </a:extLst>
                  </p:cNvPr>
                  <p:cNvSpPr txBox="1">
                    <a:spLocks noRot="1" noChangeAspect="1" noMove="1" noResize="1" noEditPoints="1" noAdjustHandles="1" noChangeArrowheads="1" noChangeShapeType="1" noTextEdit="1"/>
                  </p:cNvSpPr>
                  <p:nvPr/>
                </p:nvSpPr>
                <p:spPr>
                  <a:xfrm>
                    <a:off x="7808755" y="4641438"/>
                    <a:ext cx="934522" cy="717098"/>
                  </a:xfrm>
                  <a:prstGeom prst="rect">
                    <a:avLst/>
                  </a:prstGeom>
                  <a:blipFill>
                    <a:blip r:embed="rId9"/>
                    <a:stretch>
                      <a:fillRect b="-1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Subtitle 2">
                    <a:extLst>
                      <a:ext uri="{FF2B5EF4-FFF2-40B4-BE49-F238E27FC236}">
                        <a16:creationId xmlns:a16="http://schemas.microsoft.com/office/drawing/2014/main" id="{B0DEEAF6-93FB-42A0-8680-D42770F8C421}"/>
                      </a:ext>
                    </a:extLst>
                  </p:cNvPr>
                  <p:cNvSpPr txBox="1">
                    <a:spLocks/>
                  </p:cNvSpPr>
                  <p:nvPr/>
                </p:nvSpPr>
                <p:spPr>
                  <a:xfrm>
                    <a:off x="5867685" y="4019086"/>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077901"/>
                                  </a:solidFill>
                                  <a:latin typeface="Cambria Math" panose="02040503050406030204" pitchFamily="18" charset="0"/>
                                </a:rPr>
                              </m:ctrlPr>
                            </m:accPr>
                            <m:e>
                              <m:acc>
                                <m:accPr>
                                  <m:chr m:val="⃗"/>
                                  <m:ctrlPr>
                                    <a:rPr lang="en-US" sz="4000" i="1">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31" name="Subtitle 2">
                    <a:extLst>
                      <a:ext uri="{FF2B5EF4-FFF2-40B4-BE49-F238E27FC236}">
                        <a16:creationId xmlns:a16="http://schemas.microsoft.com/office/drawing/2014/main" id="{B0DEEAF6-93FB-42A0-8680-D42770F8C421}"/>
                      </a:ext>
                    </a:extLst>
                  </p:cNvPr>
                  <p:cNvSpPr txBox="1">
                    <a:spLocks noRot="1" noChangeAspect="1" noMove="1" noResize="1" noEditPoints="1" noAdjustHandles="1" noChangeArrowheads="1" noChangeShapeType="1" noTextEdit="1"/>
                  </p:cNvSpPr>
                  <p:nvPr/>
                </p:nvSpPr>
                <p:spPr>
                  <a:xfrm>
                    <a:off x="5867685" y="4019086"/>
                    <a:ext cx="934522" cy="717098"/>
                  </a:xfrm>
                  <a:prstGeom prst="rect">
                    <a:avLst/>
                  </a:prstGeom>
                  <a:blipFill>
                    <a:blip r:embed="rId10"/>
                    <a:stretch>
                      <a:fillRect b="-25000"/>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A6F52552-C2A5-482F-AF56-331727AB389A}"/>
                </a:ext>
              </a:extLst>
            </p:cNvPr>
            <p:cNvGrpSpPr/>
            <p:nvPr/>
          </p:nvGrpSpPr>
          <p:grpSpPr>
            <a:xfrm>
              <a:off x="9903404" y="1286879"/>
              <a:ext cx="1103263" cy="1141116"/>
              <a:chOff x="9254949" y="1200150"/>
              <a:chExt cx="1841980" cy="1905178"/>
            </a:xfrm>
          </p:grpSpPr>
          <p:cxnSp>
            <p:nvCxnSpPr>
              <p:cNvPr id="25" name="Straight Arrow Connector 24">
                <a:extLst>
                  <a:ext uri="{FF2B5EF4-FFF2-40B4-BE49-F238E27FC236}">
                    <a16:creationId xmlns:a16="http://schemas.microsoft.com/office/drawing/2014/main" id="{16EB9CA0-1465-4269-833B-531DEB2F4BC9}"/>
                  </a:ext>
                </a:extLst>
              </p:cNvPr>
              <p:cNvCxnSpPr>
                <a:cxnSpLocks/>
              </p:cNvCxnSpPr>
              <p:nvPr/>
            </p:nvCxnSpPr>
            <p:spPr>
              <a:xfrm flipV="1">
                <a:off x="9297812" y="1200150"/>
                <a:ext cx="0" cy="190517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E9C75B6-6B42-4D61-ACB9-0025B5941DA1}"/>
                  </a:ext>
                </a:extLst>
              </p:cNvPr>
              <p:cNvCxnSpPr>
                <a:cxnSpLocks/>
              </p:cNvCxnSpPr>
              <p:nvPr/>
            </p:nvCxnSpPr>
            <p:spPr>
              <a:xfrm flipV="1">
                <a:off x="9254949" y="1238250"/>
                <a:ext cx="1841980" cy="1867078"/>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5" name="Group 34">
            <a:extLst>
              <a:ext uri="{FF2B5EF4-FFF2-40B4-BE49-F238E27FC236}">
                <a16:creationId xmlns:a16="http://schemas.microsoft.com/office/drawing/2014/main" id="{4452060F-A1E0-423F-B586-5B1E9A86F532}"/>
              </a:ext>
            </a:extLst>
          </p:cNvPr>
          <p:cNvGrpSpPr/>
          <p:nvPr/>
        </p:nvGrpSpPr>
        <p:grpSpPr>
          <a:xfrm>
            <a:off x="648164" y="1256815"/>
            <a:ext cx="1851477" cy="1339284"/>
            <a:chOff x="6706847" y="4000851"/>
            <a:chExt cx="2278506" cy="1648180"/>
          </a:xfrm>
        </p:grpSpPr>
        <p:cxnSp>
          <p:nvCxnSpPr>
            <p:cNvPr id="36" name="Straight Arrow Connector 35">
              <a:extLst>
                <a:ext uri="{FF2B5EF4-FFF2-40B4-BE49-F238E27FC236}">
                  <a16:creationId xmlns:a16="http://schemas.microsoft.com/office/drawing/2014/main" id="{0F4B10F1-4126-4C61-8DA9-7DC795D4B547}"/>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E04E5BA-4F6D-474D-9176-50BB57A1AC95}"/>
                    </a:ext>
                  </a:extLst>
                </p:cNvPr>
                <p:cNvSpPr txBox="1">
                  <a:spLocks/>
                </p:cNvSpPr>
                <p:nvPr/>
              </p:nvSpPr>
              <p:spPr>
                <a:xfrm>
                  <a:off x="8050833" y="4920159"/>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37" name="Subtitle 2">
                  <a:extLst>
                    <a:ext uri="{FF2B5EF4-FFF2-40B4-BE49-F238E27FC236}">
                      <a16:creationId xmlns:a16="http://schemas.microsoft.com/office/drawing/2014/main" id="{EE04E5BA-4F6D-474D-9176-50BB57A1AC95}"/>
                    </a:ext>
                  </a:extLst>
                </p:cNvPr>
                <p:cNvSpPr txBox="1">
                  <a:spLocks noRot="1" noChangeAspect="1" noMove="1" noResize="1" noEditPoints="1" noAdjustHandles="1" noChangeArrowheads="1" noChangeShapeType="1" noTextEdit="1"/>
                </p:cNvSpPr>
                <p:nvPr/>
              </p:nvSpPr>
              <p:spPr>
                <a:xfrm>
                  <a:off x="8050833" y="4920159"/>
                  <a:ext cx="934520" cy="717098"/>
                </a:xfrm>
                <a:prstGeom prst="rect">
                  <a:avLst/>
                </a:prstGeom>
                <a:blipFill>
                  <a:blip r:embed="rId11"/>
                  <a:stretch>
                    <a:fillRect b="-15789"/>
                  </a:stretch>
                </a:blipFill>
              </p:spPr>
              <p:txBody>
                <a:bodyPr/>
                <a:lstStyle/>
                <a:p>
                  <a:r>
                    <a:rPr lang="en-CA">
                      <a:noFill/>
                    </a:rPr>
                    <a:t> </a:t>
                  </a:r>
                </a:p>
              </p:txBody>
            </p:sp>
          </mc:Fallback>
        </mc:AlternateContent>
        <p:cxnSp>
          <p:nvCxnSpPr>
            <p:cNvPr id="38" name="Straight Arrow Connector 37">
              <a:extLst>
                <a:ext uri="{FF2B5EF4-FFF2-40B4-BE49-F238E27FC236}">
                  <a16:creationId xmlns:a16="http://schemas.microsoft.com/office/drawing/2014/main" id="{3E744E1E-72F1-4CC8-A331-B073AAC57EF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C56A5924-767B-4F16-B7CC-A8D0EB89566F}"/>
                    </a:ext>
                  </a:extLst>
                </p:cNvPr>
                <p:cNvSpPr txBox="1">
                  <a:spLocks/>
                </p:cNvSpPr>
                <p:nvPr/>
              </p:nvSpPr>
              <p:spPr>
                <a:xfrm>
                  <a:off x="6925257" y="4000851"/>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39" name="Subtitle 2">
                  <a:extLst>
                    <a:ext uri="{FF2B5EF4-FFF2-40B4-BE49-F238E27FC236}">
                      <a16:creationId xmlns:a16="http://schemas.microsoft.com/office/drawing/2014/main" id="{C56A5924-767B-4F16-B7CC-A8D0EB89566F}"/>
                    </a:ext>
                  </a:extLst>
                </p:cNvPr>
                <p:cNvSpPr txBox="1">
                  <a:spLocks noRot="1" noChangeAspect="1" noMove="1" noResize="1" noEditPoints="1" noAdjustHandles="1" noChangeArrowheads="1" noChangeShapeType="1" noTextEdit="1"/>
                </p:cNvSpPr>
                <p:nvPr/>
              </p:nvSpPr>
              <p:spPr>
                <a:xfrm>
                  <a:off x="6925257" y="4000851"/>
                  <a:ext cx="934522" cy="717098"/>
                </a:xfrm>
                <a:prstGeom prst="rect">
                  <a:avLst/>
                </a:prstGeom>
                <a:blipFill>
                  <a:blip r:embed="rId12"/>
                  <a:stretch>
                    <a:fillRect b="-32292"/>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FD75A7C-C0E6-4948-B1CE-E953645DE268}"/>
                  </a:ext>
                </a:extLst>
              </p:cNvPr>
              <p:cNvSpPr txBox="1"/>
              <p:nvPr/>
            </p:nvSpPr>
            <p:spPr>
              <a:xfrm>
                <a:off x="4914900" y="1219200"/>
                <a:ext cx="1352550" cy="147264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2</m:t>
                              </m:r>
                            </m:e>
                          </m:eqArr>
                        </m:e>
                      </m:d>
                    </m:oMath>
                  </m:oMathPara>
                </a14:m>
                <a:endParaRPr lang="en-US" sz="5400" dirty="0">
                  <a:solidFill>
                    <a:schemeClr val="tx1"/>
                  </a:solidFill>
                </a:endParaRPr>
              </a:p>
            </p:txBody>
          </p:sp>
        </mc:Choice>
        <mc:Fallback xmlns="">
          <p:sp>
            <p:nvSpPr>
              <p:cNvPr id="42" name="TextBox 41">
                <a:extLst>
                  <a:ext uri="{FF2B5EF4-FFF2-40B4-BE49-F238E27FC236}">
                    <a16:creationId xmlns:a16="http://schemas.microsoft.com/office/drawing/2014/main" id="{4FD75A7C-C0E6-4948-B1CE-E953645DE268}"/>
                  </a:ext>
                </a:extLst>
              </p:cNvPr>
              <p:cNvSpPr txBox="1">
                <a:spLocks noRot="1" noChangeAspect="1" noMove="1" noResize="1" noEditPoints="1" noAdjustHandles="1" noChangeArrowheads="1" noChangeShapeType="1" noTextEdit="1"/>
              </p:cNvSpPr>
              <p:nvPr/>
            </p:nvSpPr>
            <p:spPr>
              <a:xfrm>
                <a:off x="4914900" y="1219200"/>
                <a:ext cx="1352550" cy="1472647"/>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B6B92A2-CB78-4BC7-8C45-0651E2C4EB52}"/>
                  </a:ext>
                </a:extLst>
              </p:cNvPr>
              <p:cNvSpPr txBox="1"/>
              <p:nvPr/>
            </p:nvSpPr>
            <p:spPr>
              <a:xfrm>
                <a:off x="4972050" y="3181350"/>
                <a:ext cx="1352550" cy="147059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r>
                                <m:rPr>
                                  <m:nor/>
                                </m:rPr>
                                <a:rPr lang="en-US" sz="5400" dirty="0">
                                  <a:latin typeface="Cambria Math" panose="02040503050406030204" pitchFamily="18" charset="0"/>
                                  <a:ea typeface="Cambria Math" panose="02040503050406030204" pitchFamily="18" charset="0"/>
                                </a:rPr>
                                <m:t>½</m:t>
                              </m:r>
                            </m:e>
                            <m:e>
                              <m:r>
                                <a:rPr lang="en-US" sz="5400" b="0" i="1" smtClean="0">
                                  <a:solidFill>
                                    <a:schemeClr val="tx1"/>
                                  </a:solidFill>
                                  <a:latin typeface="Cambria Math" panose="02040503050406030204" pitchFamily="18" charset="0"/>
                                </a:rPr>
                                <m:t>1</m:t>
                              </m:r>
                            </m:e>
                          </m:eqArr>
                        </m:e>
                      </m:d>
                    </m:oMath>
                  </m:oMathPara>
                </a14:m>
                <a:endParaRPr lang="en-US" sz="5400" dirty="0">
                  <a:solidFill>
                    <a:schemeClr val="tx1"/>
                  </a:solidFill>
                </a:endParaRPr>
              </a:p>
            </p:txBody>
          </p:sp>
        </mc:Choice>
        <mc:Fallback xmlns="">
          <p:sp>
            <p:nvSpPr>
              <p:cNvPr id="43" name="TextBox 42">
                <a:extLst>
                  <a:ext uri="{FF2B5EF4-FFF2-40B4-BE49-F238E27FC236}">
                    <a16:creationId xmlns:a16="http://schemas.microsoft.com/office/drawing/2014/main" id="{3B6B92A2-CB78-4BC7-8C45-0651E2C4EB52}"/>
                  </a:ext>
                </a:extLst>
              </p:cNvPr>
              <p:cNvSpPr txBox="1">
                <a:spLocks noRot="1" noChangeAspect="1" noMove="1" noResize="1" noEditPoints="1" noAdjustHandles="1" noChangeArrowheads="1" noChangeShapeType="1" noTextEdit="1"/>
              </p:cNvSpPr>
              <p:nvPr/>
            </p:nvSpPr>
            <p:spPr>
              <a:xfrm>
                <a:off x="4972050" y="3181350"/>
                <a:ext cx="1352550" cy="147059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3117F34-FC46-4FB4-AC80-2A9A6819B131}"/>
                  </a:ext>
                </a:extLst>
              </p:cNvPr>
              <p:cNvSpPr txBox="1"/>
              <p:nvPr/>
            </p:nvSpPr>
            <p:spPr>
              <a:xfrm>
                <a:off x="4972050" y="5252003"/>
                <a:ext cx="1352550" cy="147264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1</m:t>
                              </m:r>
                            </m:e>
                          </m:eqArr>
                        </m:e>
                      </m:d>
                    </m:oMath>
                  </m:oMathPara>
                </a14:m>
                <a:endParaRPr lang="en-US" sz="5400" dirty="0">
                  <a:solidFill>
                    <a:schemeClr val="tx1"/>
                  </a:solidFill>
                </a:endParaRPr>
              </a:p>
            </p:txBody>
          </p:sp>
        </mc:Choice>
        <mc:Fallback xmlns="">
          <p:sp>
            <p:nvSpPr>
              <p:cNvPr id="44" name="TextBox 43">
                <a:extLst>
                  <a:ext uri="{FF2B5EF4-FFF2-40B4-BE49-F238E27FC236}">
                    <a16:creationId xmlns:a16="http://schemas.microsoft.com/office/drawing/2014/main" id="{63117F34-FC46-4FB4-AC80-2A9A6819B131}"/>
                  </a:ext>
                </a:extLst>
              </p:cNvPr>
              <p:cNvSpPr txBox="1">
                <a:spLocks noRot="1" noChangeAspect="1" noMove="1" noResize="1" noEditPoints="1" noAdjustHandles="1" noChangeArrowheads="1" noChangeShapeType="1" noTextEdit="1"/>
              </p:cNvSpPr>
              <p:nvPr/>
            </p:nvSpPr>
            <p:spPr>
              <a:xfrm>
                <a:off x="4972050" y="5252003"/>
                <a:ext cx="1352550" cy="1472647"/>
              </a:xfrm>
              <a:prstGeom prst="rect">
                <a:avLst/>
              </a:prstGeom>
              <a:blipFill>
                <a:blip r:embed="rId15"/>
                <a:stretch>
                  <a:fillRect/>
                </a:stretch>
              </a:blipFill>
            </p:spPr>
            <p:txBody>
              <a:bodyPr/>
              <a:lstStyle/>
              <a:p>
                <a:r>
                  <a:rPr lang="en-CA">
                    <a:noFill/>
                  </a:rPr>
                  <a:t> </a:t>
                </a:r>
              </a:p>
            </p:txBody>
          </p:sp>
        </mc:Fallback>
      </mc:AlternateContent>
      <p:cxnSp>
        <p:nvCxnSpPr>
          <p:cNvPr id="45" name="Straight Connector 44">
            <a:extLst>
              <a:ext uri="{FF2B5EF4-FFF2-40B4-BE49-F238E27FC236}">
                <a16:creationId xmlns:a16="http://schemas.microsoft.com/office/drawing/2014/main" id="{01545597-3790-4D70-9D7F-440B79B221CD}"/>
              </a:ext>
            </a:extLst>
          </p:cNvPr>
          <p:cNvCxnSpPr>
            <a:cxnSpLocks/>
          </p:cNvCxnSpPr>
          <p:nvPr/>
        </p:nvCxnSpPr>
        <p:spPr>
          <a:xfrm flipH="1">
            <a:off x="0" y="127423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597F439-C32E-43CB-8703-474E68FDEBAB}"/>
                  </a:ext>
                </a:extLst>
              </p:cNvPr>
              <p:cNvSpPr txBox="1"/>
              <p:nvPr/>
            </p:nvSpPr>
            <p:spPr>
              <a:xfrm>
                <a:off x="0" y="0"/>
                <a:ext cx="3376950" cy="83099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800" b="0" i="1" smtClean="0">
                          <a:solidFill>
                            <a:srgbClr val="FFC000"/>
                          </a:solidFill>
                          <a:latin typeface="Cambria Math" panose="02040503050406030204" pitchFamily="18" charset="0"/>
                        </a:rPr>
                        <m:t>𝐼𝑛𝑣𝑎𝑟𝑖𝑎𝑛𝑐𝑒</m:t>
                      </m:r>
                    </m:oMath>
                  </m:oMathPara>
                </a14:m>
                <a:endParaRPr lang="en-CA" sz="4800" dirty="0">
                  <a:solidFill>
                    <a:srgbClr val="FFC000"/>
                  </a:solidFill>
                </a:endParaRPr>
              </a:p>
            </p:txBody>
          </p:sp>
        </mc:Choice>
        <mc:Fallback xmlns="">
          <p:sp>
            <p:nvSpPr>
              <p:cNvPr id="46" name="TextBox 45">
                <a:extLst>
                  <a:ext uri="{FF2B5EF4-FFF2-40B4-BE49-F238E27FC236}">
                    <a16:creationId xmlns:a16="http://schemas.microsoft.com/office/drawing/2014/main" id="{6597F439-C32E-43CB-8703-474E68FDEBAB}"/>
                  </a:ext>
                </a:extLst>
              </p:cNvPr>
              <p:cNvSpPr txBox="1">
                <a:spLocks noRot="1" noChangeAspect="1" noMove="1" noResize="1" noEditPoints="1" noAdjustHandles="1" noChangeArrowheads="1" noChangeShapeType="1" noTextEdit="1"/>
              </p:cNvSpPr>
              <p:nvPr/>
            </p:nvSpPr>
            <p:spPr>
              <a:xfrm>
                <a:off x="0" y="0"/>
                <a:ext cx="3376950" cy="830997"/>
              </a:xfrm>
              <a:prstGeom prst="rect">
                <a:avLst/>
              </a:prstGeom>
              <a:blipFill>
                <a:blip r:embed="rId16"/>
                <a:stretch>
                  <a:fillRect/>
                </a:stretch>
              </a:blipFill>
            </p:spPr>
            <p:txBody>
              <a:bodyPr/>
              <a:lstStyle/>
              <a:p>
                <a:r>
                  <a:rPr lang="en-CA">
                    <a:noFill/>
                  </a:rPr>
                  <a:t> </a:t>
                </a:r>
              </a:p>
            </p:txBody>
          </p:sp>
        </mc:Fallback>
      </mc:AlternateContent>
      <p:cxnSp>
        <p:nvCxnSpPr>
          <p:cNvPr id="47" name="Straight Connector 46">
            <a:extLst>
              <a:ext uri="{FF2B5EF4-FFF2-40B4-BE49-F238E27FC236}">
                <a16:creationId xmlns:a16="http://schemas.microsoft.com/office/drawing/2014/main" id="{071C62FE-A271-454C-9483-36242AA531EF}"/>
              </a:ext>
            </a:extLst>
          </p:cNvPr>
          <p:cNvCxnSpPr>
            <a:cxnSpLocks/>
          </p:cNvCxnSpPr>
          <p:nvPr/>
        </p:nvCxnSpPr>
        <p:spPr>
          <a:xfrm flipH="1">
            <a:off x="0" y="279823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A4DB71-A1D5-441B-BC4B-171BA670BEEA}"/>
              </a:ext>
            </a:extLst>
          </p:cNvPr>
          <p:cNvCxnSpPr>
            <a:cxnSpLocks/>
          </p:cNvCxnSpPr>
          <p:nvPr/>
        </p:nvCxnSpPr>
        <p:spPr>
          <a:xfrm flipH="1">
            <a:off x="-1" y="517948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83CDB4-6EC3-42CF-89F8-0FE77A241245}"/>
              </a:ext>
            </a:extLst>
          </p:cNvPr>
          <p:cNvCxnSpPr>
            <a:cxnSpLocks/>
          </p:cNvCxnSpPr>
          <p:nvPr/>
        </p:nvCxnSpPr>
        <p:spPr>
          <a:xfrm flipV="1">
            <a:off x="3790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769746-E8EF-4FE4-8BD1-01803DCEB83D}"/>
              </a:ext>
            </a:extLst>
          </p:cNvPr>
          <p:cNvCxnSpPr>
            <a:cxnSpLocks/>
          </p:cNvCxnSpPr>
          <p:nvPr/>
        </p:nvCxnSpPr>
        <p:spPr>
          <a:xfrm flipV="1">
            <a:off x="78295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F38B44C-710E-4DF8-BE20-353EF844ECE0}"/>
              </a:ext>
            </a:extLst>
          </p:cNvPr>
          <p:cNvGrpSpPr/>
          <p:nvPr/>
        </p:nvGrpSpPr>
        <p:grpSpPr>
          <a:xfrm>
            <a:off x="4439226" y="-9297"/>
            <a:ext cx="3320628" cy="1332736"/>
            <a:chOff x="4439226" y="-9297"/>
            <a:chExt cx="3320628" cy="1332736"/>
          </a:xfrm>
        </p:grpSpPr>
        <p:sp>
          <p:nvSpPr>
            <p:cNvPr id="40" name="TextBox 39">
              <a:extLst>
                <a:ext uri="{FF2B5EF4-FFF2-40B4-BE49-F238E27FC236}">
                  <a16:creationId xmlns:a16="http://schemas.microsoft.com/office/drawing/2014/main" id="{D725D0A5-C42D-48C7-9CC8-82C185459230}"/>
                </a:ext>
              </a:extLst>
            </p:cNvPr>
            <p:cNvSpPr txBox="1"/>
            <p:nvPr/>
          </p:nvSpPr>
          <p:spPr>
            <a:xfrm>
              <a:off x="4918948" y="0"/>
              <a:ext cx="2840906" cy="1323439"/>
            </a:xfrm>
            <a:prstGeom prst="rect">
              <a:avLst/>
            </a:prstGeom>
            <a:noFill/>
          </p:spPr>
          <p:txBody>
            <a:bodyPr wrap="none" rtlCol="0">
              <a:spAutoFit/>
            </a:bodyPr>
            <a:lstStyle/>
            <a:p>
              <a:pPr algn="ctr"/>
              <a:r>
                <a:rPr lang="en-US" sz="4000" dirty="0"/>
                <a:t>Vector</a:t>
              </a:r>
              <a:br>
                <a:rPr lang="en-US" sz="4000" dirty="0"/>
              </a:br>
              <a:r>
                <a:rPr lang="en-US" sz="4000" dirty="0"/>
                <a:t>Components</a:t>
              </a:r>
              <a:endParaRPr lang="en-CA" sz="4000" dirty="0"/>
            </a:p>
          </p:txBody>
        </p:sp>
        <p:pic>
          <p:nvPicPr>
            <p:cNvPr id="52" name="Picture 6" descr="Pencil, School, Science, Writing, Business, Drawing">
              <a:extLst>
                <a:ext uri="{FF2B5EF4-FFF2-40B4-BE49-F238E27FC236}">
                  <a16:creationId xmlns:a16="http://schemas.microsoft.com/office/drawing/2014/main" id="{68C84524-F857-4C4F-8071-9C1F15D92888}"/>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40276" y="489653"/>
              <a:ext cx="1174527" cy="1766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358D6025-2668-4DA8-913D-E24FE2833316}"/>
              </a:ext>
            </a:extLst>
          </p:cNvPr>
          <p:cNvGrpSpPr/>
          <p:nvPr/>
        </p:nvGrpSpPr>
        <p:grpSpPr>
          <a:xfrm>
            <a:off x="7893050" y="0"/>
            <a:ext cx="4298950" cy="1323439"/>
            <a:chOff x="7893050" y="0"/>
            <a:chExt cx="4298950" cy="1323439"/>
          </a:xfrm>
        </p:grpSpPr>
        <p:sp>
          <p:nvSpPr>
            <p:cNvPr id="11" name="TextBox 10">
              <a:extLst>
                <a:ext uri="{FF2B5EF4-FFF2-40B4-BE49-F238E27FC236}">
                  <a16:creationId xmlns:a16="http://schemas.microsoft.com/office/drawing/2014/main" id="{E4F45737-EF84-42F8-B482-F5932B7C8A1F}"/>
                </a:ext>
              </a:extLst>
            </p:cNvPr>
            <p:cNvSpPr txBox="1"/>
            <p:nvPr/>
          </p:nvSpPr>
          <p:spPr>
            <a:xfrm>
              <a:off x="9136612" y="0"/>
              <a:ext cx="3055388" cy="1323439"/>
            </a:xfrm>
            <a:prstGeom prst="rect">
              <a:avLst/>
            </a:prstGeom>
            <a:noFill/>
          </p:spPr>
          <p:txBody>
            <a:bodyPr wrap="none" rtlCol="0">
              <a:spAutoFit/>
            </a:bodyPr>
            <a:lstStyle/>
            <a:p>
              <a:pPr algn="ctr"/>
              <a:r>
                <a:rPr lang="en-US" sz="4000" dirty="0"/>
                <a:t>Metric Tensor</a:t>
              </a:r>
            </a:p>
            <a:p>
              <a:pPr algn="ctr"/>
              <a:r>
                <a:rPr lang="en-US" sz="4000" dirty="0"/>
                <a:t>Matrix</a:t>
              </a:r>
              <a:endParaRPr lang="en-CA" sz="4000" dirty="0"/>
            </a:p>
          </p:txBody>
        </p:sp>
        <p:grpSp>
          <p:nvGrpSpPr>
            <p:cNvPr id="4" name="Group 3">
              <a:extLst>
                <a:ext uri="{FF2B5EF4-FFF2-40B4-BE49-F238E27FC236}">
                  <a16:creationId xmlns:a16="http://schemas.microsoft.com/office/drawing/2014/main" id="{0880FF34-9B13-4A82-B6A5-CDC91FFF66BE}"/>
                </a:ext>
              </a:extLst>
            </p:cNvPr>
            <p:cNvGrpSpPr/>
            <p:nvPr/>
          </p:nvGrpSpPr>
          <p:grpSpPr>
            <a:xfrm>
              <a:off x="7893050" y="0"/>
              <a:ext cx="1267954" cy="1247975"/>
              <a:chOff x="7750805" y="-34470"/>
              <a:chExt cx="1492749" cy="1469228"/>
            </a:xfrm>
          </p:grpSpPr>
          <p:pic>
            <p:nvPicPr>
              <p:cNvPr id="1026" name="Picture 2" descr="Ruler, Straight, Edge, Tool, Geometry, Maths">
                <a:extLst>
                  <a:ext uri="{FF2B5EF4-FFF2-40B4-BE49-F238E27FC236}">
                    <a16:creationId xmlns:a16="http://schemas.microsoft.com/office/drawing/2014/main" id="{6D8E6B61-34E3-4500-8505-D9125019A0F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0522172">
                <a:off x="8104911" y="864250"/>
                <a:ext cx="1138643" cy="57050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Ruler, Straight, Edge, Tool, Geometry, Maths">
                <a:extLst>
                  <a:ext uri="{FF2B5EF4-FFF2-40B4-BE49-F238E27FC236}">
                    <a16:creationId xmlns:a16="http://schemas.microsoft.com/office/drawing/2014/main" id="{B4DB5934-2BFB-4DF8-8715-59DAB10D55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4325833">
                <a:off x="7466737" y="249598"/>
                <a:ext cx="1138643" cy="570508"/>
              </a:xfrm>
              <a:prstGeom prst="rect">
                <a:avLst/>
              </a:prstGeom>
              <a:noFill/>
              <a:extLst>
                <a:ext uri="{909E8E84-426E-40DD-AFC4-6F175D3DCCD1}">
                  <a14:hiddenFill xmlns:a14="http://schemas.microsoft.com/office/drawing/2010/main">
                    <a:solidFill>
                      <a:srgbClr val="FFFFFF"/>
                    </a:solidFill>
                  </a14:hiddenFill>
                </a:ext>
              </a:extLst>
            </p:spPr>
          </p:pic>
        </p:grpSp>
      </p:grpSp>
    </p:spTree>
    <p:custDataLst>
      <p:tags r:id="rId1"/>
    </p:custDataLst>
    <p:extLst>
      <p:ext uri="{BB962C8B-B14F-4D97-AF65-F5344CB8AC3E}">
        <p14:creationId xmlns:p14="http://schemas.microsoft.com/office/powerpoint/2010/main" val="2952107761"/>
      </p:ext>
    </p:extLst>
  </p:cSld>
  <p:clrMapOvr>
    <a:masterClrMapping/>
  </p:clrMapOvr>
  <mc:AlternateContent xmlns:mc="http://schemas.openxmlformats.org/markup-compatibility/2006" xmlns:p14="http://schemas.microsoft.com/office/powerpoint/2010/main">
    <mc:Choice Requires="p14">
      <p:transition spd="slow" p14:dur="2000" advTm="20019"/>
    </mc:Choice>
    <mc:Fallback xmlns="">
      <p:transition spd="slow" advTm="20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43"/>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4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42" grpId="0"/>
      <p:bldP spid="4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A6B6F-D753-4218-98B5-A7065FE4C836}"/>
                  </a:ext>
                </a:extLst>
              </p:cNvPr>
              <p:cNvSpPr txBox="1"/>
              <p:nvPr/>
            </p:nvSpPr>
            <p:spPr>
              <a:xfrm>
                <a:off x="0" y="0"/>
                <a:ext cx="4157485" cy="830997"/>
              </a:xfrm>
              <a:prstGeom prst="rect">
                <a:avLst/>
              </a:prstGeom>
              <a:noFill/>
            </p:spPr>
            <p:txBody>
              <a:bodyPr wrap="none" rtlCol="0">
                <a:spAutoFit/>
              </a:bodyPr>
              <a:lstStyle/>
              <a:p>
                <a:r>
                  <a:rPr lang="en-US" sz="4800" b="0" i="0" dirty="0"/>
                  <a:t>Metric Tensor </a:t>
                </a:r>
                <a14:m>
                  <m:oMath xmlns:m="http://schemas.openxmlformats.org/officeDocument/2006/math">
                    <m:r>
                      <a:rPr lang="en-US" sz="4800" b="0" i="1" smtClean="0">
                        <a:solidFill>
                          <a:srgbClr val="0070C0"/>
                        </a:solidFill>
                        <a:latin typeface="Cambria Math" panose="02040503050406030204" pitchFamily="18" charset="0"/>
                      </a:rPr>
                      <m:t>𝑔</m:t>
                    </m:r>
                  </m:oMath>
                </a14:m>
                <a:endParaRPr lang="en-CA" sz="4800" dirty="0"/>
              </a:p>
            </p:txBody>
          </p:sp>
        </mc:Choice>
        <mc:Fallback xmlns="">
          <p:sp>
            <p:nvSpPr>
              <p:cNvPr id="4" name="TextBox 3">
                <a:extLst>
                  <a:ext uri="{FF2B5EF4-FFF2-40B4-BE49-F238E27FC236}">
                    <a16:creationId xmlns:a16="http://schemas.microsoft.com/office/drawing/2014/main" id="{7C6A6B6F-D753-4218-98B5-A7065FE4C836}"/>
                  </a:ext>
                </a:extLst>
              </p:cNvPr>
              <p:cNvSpPr txBox="1">
                <a:spLocks noRot="1" noChangeAspect="1" noMove="1" noResize="1" noEditPoints="1" noAdjustHandles="1" noChangeArrowheads="1" noChangeShapeType="1" noTextEdit="1"/>
              </p:cNvSpPr>
              <p:nvPr/>
            </p:nvSpPr>
            <p:spPr>
              <a:xfrm>
                <a:off x="0" y="0"/>
                <a:ext cx="4157485" cy="830997"/>
              </a:xfrm>
              <a:prstGeom prst="rect">
                <a:avLst/>
              </a:prstGeom>
              <a:blipFill>
                <a:blip r:embed="rId4"/>
                <a:stretch>
                  <a:fillRect l="-6598"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67A96E-2A01-42EC-BA72-D46DFC319DB4}"/>
                  </a:ext>
                </a:extLst>
              </p:cNvPr>
              <p:cNvSpPr txBox="1"/>
              <p:nvPr/>
            </p:nvSpPr>
            <p:spPr>
              <a:xfrm>
                <a:off x="457200" y="914400"/>
                <a:ext cx="5358775" cy="12017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𝑔</m:t>
                      </m:r>
                      <m:d>
                        <m:dPr>
                          <m:ctrlPr>
                            <a:rPr lang="en-US" sz="6000" b="0" i="1" smtClean="0">
                              <a:latin typeface="Cambria Math" panose="02040503050406030204" pitchFamily="18" charset="0"/>
                            </a:rPr>
                          </m:ctrlPr>
                        </m:dPr>
                        <m:e>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e>
                      </m:d>
                      <m:r>
                        <a:rPr lang="en-US" sz="6000" b="0" i="1" smtClean="0">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oMath>
                  </m:oMathPara>
                </a14:m>
                <a:endParaRPr lang="en-CA" sz="6000" dirty="0"/>
              </a:p>
            </p:txBody>
          </p:sp>
        </mc:Choice>
        <mc:Fallback xmlns="">
          <p:sp>
            <p:nvSpPr>
              <p:cNvPr id="6" name="TextBox 5">
                <a:extLst>
                  <a:ext uri="{FF2B5EF4-FFF2-40B4-BE49-F238E27FC236}">
                    <a16:creationId xmlns:a16="http://schemas.microsoft.com/office/drawing/2014/main" id="{A667A96E-2A01-42EC-BA72-D46DFC319DB4}"/>
                  </a:ext>
                </a:extLst>
              </p:cNvPr>
              <p:cNvSpPr txBox="1">
                <a:spLocks noRot="1" noChangeAspect="1" noMove="1" noResize="1" noEditPoints="1" noAdjustHandles="1" noChangeArrowheads="1" noChangeShapeType="1" noTextEdit="1"/>
              </p:cNvSpPr>
              <p:nvPr/>
            </p:nvSpPr>
            <p:spPr>
              <a:xfrm>
                <a:off x="457200" y="914400"/>
                <a:ext cx="5358775" cy="12017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959EBF-311B-4C4D-A18E-4B25A227FE7A}"/>
                  </a:ext>
                </a:extLst>
              </p:cNvPr>
              <p:cNvSpPr txBox="1"/>
              <p:nvPr/>
            </p:nvSpPr>
            <p:spPr>
              <a:xfrm>
                <a:off x="951571" y="2346837"/>
                <a:ext cx="3774559"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5400" b="0" i="1" smtClean="0">
                          <a:solidFill>
                            <a:srgbClr val="FFC000"/>
                          </a:solidFill>
                          <a:latin typeface="Cambria Math" panose="02040503050406030204" pitchFamily="18" charset="0"/>
                        </a:rPr>
                        <m:t>𝐼𝑛𝑣𝑎𝑟𝑖𝑎𝑛𝑐𝑒</m:t>
                      </m:r>
                    </m:oMath>
                  </m:oMathPara>
                </a14:m>
                <a:endParaRPr lang="en-CA" sz="5400" dirty="0">
                  <a:solidFill>
                    <a:srgbClr val="FFC000"/>
                  </a:solidFill>
                </a:endParaRPr>
              </a:p>
            </p:txBody>
          </p:sp>
        </mc:Choice>
        <mc:Fallback xmlns="">
          <p:sp>
            <p:nvSpPr>
              <p:cNvPr id="7" name="TextBox 6">
                <a:extLst>
                  <a:ext uri="{FF2B5EF4-FFF2-40B4-BE49-F238E27FC236}">
                    <a16:creationId xmlns:a16="http://schemas.microsoft.com/office/drawing/2014/main" id="{1C959EBF-311B-4C4D-A18E-4B25A227FE7A}"/>
                  </a:ext>
                </a:extLst>
              </p:cNvPr>
              <p:cNvSpPr txBox="1">
                <a:spLocks noRot="1" noChangeAspect="1" noMove="1" noResize="1" noEditPoints="1" noAdjustHandles="1" noChangeArrowheads="1" noChangeShapeType="1" noTextEdit="1"/>
              </p:cNvSpPr>
              <p:nvPr/>
            </p:nvSpPr>
            <p:spPr>
              <a:xfrm>
                <a:off x="951571" y="2346837"/>
                <a:ext cx="3774559" cy="923330"/>
              </a:xfrm>
              <a:prstGeom prst="rect">
                <a:avLst/>
              </a:prstGeom>
              <a:blipFill>
                <a:blip r:embed="rId6"/>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90FE11CE-F896-44FF-9631-FEAEB90DA7B9}"/>
              </a:ext>
            </a:extLst>
          </p:cNvPr>
          <p:cNvCxnSpPr>
            <a:cxnSpLocks/>
          </p:cNvCxnSpPr>
          <p:nvPr/>
        </p:nvCxnSpPr>
        <p:spPr>
          <a:xfrm flipH="1">
            <a:off x="0" y="344593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47E52AA-8473-406B-93E4-2F792DAC83D9}"/>
              </a:ext>
            </a:extLst>
          </p:cNvPr>
          <p:cNvGrpSpPr/>
          <p:nvPr/>
        </p:nvGrpSpPr>
        <p:grpSpPr>
          <a:xfrm>
            <a:off x="5962650" y="361950"/>
            <a:ext cx="6229350" cy="1569660"/>
            <a:chOff x="5962650" y="361950"/>
            <a:chExt cx="6229350" cy="1569660"/>
          </a:xfrm>
        </p:grpSpPr>
        <p:sp>
          <p:nvSpPr>
            <p:cNvPr id="10" name="TextBox 9">
              <a:extLst>
                <a:ext uri="{FF2B5EF4-FFF2-40B4-BE49-F238E27FC236}">
                  <a16:creationId xmlns:a16="http://schemas.microsoft.com/office/drawing/2014/main" id="{3B17D58C-04F3-4A20-8B57-CE16A4C15944}"/>
                </a:ext>
              </a:extLst>
            </p:cNvPr>
            <p:cNvSpPr txBox="1"/>
            <p:nvPr/>
          </p:nvSpPr>
          <p:spPr>
            <a:xfrm>
              <a:off x="7236797" y="361950"/>
              <a:ext cx="4955203" cy="1569660"/>
            </a:xfrm>
            <a:prstGeom prst="rect">
              <a:avLst/>
            </a:prstGeom>
            <a:noFill/>
          </p:spPr>
          <p:txBody>
            <a:bodyPr wrap="none" rtlCol="0">
              <a:spAutoFit/>
            </a:bodyPr>
            <a:lstStyle/>
            <a:p>
              <a:pPr algn="ctr"/>
              <a:r>
                <a:rPr lang="en-US" sz="4800" b="0" i="0" dirty="0"/>
                <a:t>Doesn’t depend on</a:t>
              </a:r>
              <a:br>
                <a:rPr lang="en-US" sz="4800" b="0" i="0" dirty="0"/>
              </a:br>
              <a:r>
                <a:rPr lang="en-US" sz="4800" b="0" i="0" dirty="0"/>
                <a:t>coordinate system</a:t>
              </a:r>
              <a:endParaRPr lang="en-CA" sz="4800" dirty="0"/>
            </a:p>
          </p:txBody>
        </p:sp>
        <p:cxnSp>
          <p:nvCxnSpPr>
            <p:cNvPr id="14" name="Straight Arrow Connector 13">
              <a:extLst>
                <a:ext uri="{FF2B5EF4-FFF2-40B4-BE49-F238E27FC236}">
                  <a16:creationId xmlns:a16="http://schemas.microsoft.com/office/drawing/2014/main" id="{2494A5CA-1F3C-45A7-8283-F7448F05C168}"/>
                </a:ext>
              </a:extLst>
            </p:cNvPr>
            <p:cNvCxnSpPr>
              <a:cxnSpLocks/>
            </p:cNvCxnSpPr>
            <p:nvPr/>
          </p:nvCxnSpPr>
          <p:spPr>
            <a:xfrm flipH="1">
              <a:off x="5962650" y="819150"/>
              <a:ext cx="1276350" cy="4762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4674B6-1D46-45A9-9C40-D5E412F9918E}"/>
              </a:ext>
            </a:extLst>
          </p:cNvPr>
          <p:cNvSpPr/>
          <p:nvPr/>
        </p:nvSpPr>
        <p:spPr>
          <a:xfrm>
            <a:off x="3238500" y="914400"/>
            <a:ext cx="2514600"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23E1B1-EE21-4349-B4A2-44F2C1CF2FBF}"/>
                  </a:ext>
                </a:extLst>
              </p:cNvPr>
              <p:cNvSpPr txBox="1"/>
              <p:nvPr/>
            </p:nvSpPr>
            <p:spPr>
              <a:xfrm>
                <a:off x="530941" y="3562094"/>
                <a:ext cx="9601924" cy="323691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𝑔</m:t>
                      </m:r>
                      <m:d>
                        <m:dPr>
                          <m:ctrlPr>
                            <a:rPr lang="en-US" sz="4800" b="0" i="1" smtClean="0">
                              <a:latin typeface="Cambria Math" panose="02040503050406030204" pitchFamily="18" charset="0"/>
                            </a:rPr>
                          </m:ctrlPr>
                        </m:dPr>
                        <m:e>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latin typeface="Cambria Math" panose="02040503050406030204" pitchFamily="18" charset="0"/>
                            </a:rPr>
                            <m:t>,</m:t>
                          </m:r>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𝑥</m:t>
                              </m:r>
                            </m:sub>
                          </m:sSub>
                          <m:r>
                            <a:rPr lang="en-US" sz="4800" b="0" i="1" smtClean="0">
                              <a:solidFill>
                                <a:srgbClr val="7030A0"/>
                              </a:solidFill>
                              <a:latin typeface="Cambria Math" panose="02040503050406030204" pitchFamily="18" charset="0"/>
                            </a:rPr>
                            <m:t>  </m:t>
                          </m:r>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𝑦</m:t>
                              </m:r>
                            </m:sub>
                          </m:sSub>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𝑥𝑦</m:t>
                                    </m:r>
                                  </m:sub>
                                </m:sSub>
                              </m:e>
                            </m:m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𝑦𝑦</m:t>
                                    </m:r>
                                  </m:sub>
                                </m:sSub>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rgbClr val="00B050"/>
                                  </a:solidFill>
                                  <a:latin typeface="Cambria Math" panose="02040503050406030204" pitchFamily="18" charset="0"/>
                                </a:rPr>
                              </m:ctrlPr>
                            </m:eqArrPr>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𝑥</m:t>
                                  </m:r>
                                </m:sub>
                              </m:sSub>
                            </m:e>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𝑦</m:t>
                                  </m:r>
                                </m:sub>
                              </m:sSub>
                            </m:e>
                          </m:eqArr>
                        </m:e>
                      </m:d>
                    </m:oMath>
                  </m:oMathPara>
                </a14:m>
                <a:endParaRPr lang="en-US" sz="4800" b="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chemeClr val="bg1"/>
                          </a:solidFill>
                          <a:latin typeface="Cambria Math" panose="02040503050406030204" pitchFamily="18" charset="0"/>
                        </a:rPr>
                        <m:t>𝑔</m:t>
                      </m:r>
                      <m:d>
                        <m:dPr>
                          <m:ctrlPr>
                            <a:rPr lang="en-US" sz="4800" b="0" i="1" smtClean="0">
                              <a:solidFill>
                                <a:schemeClr val="bg1"/>
                              </a:solidFill>
                              <a:latin typeface="Cambria Math" panose="02040503050406030204" pitchFamily="18" charset="0"/>
                            </a:rPr>
                          </m:ctrlPr>
                        </m:dPr>
                        <m:e>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𝑅</m:t>
                              </m:r>
                            </m:e>
                          </m:acc>
                          <m:r>
                            <a:rPr lang="en-US" sz="48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𝑥</m:t>
                                  </m:r>
                                </m:sub>
                              </m:sSub>
                            </m:e>
                          </m:acc>
                          <m:r>
                            <a:rPr lang="en-US" sz="4800" b="0" i="1" smtClean="0">
                              <a:solidFill>
                                <a:srgbClr val="36174D"/>
                              </a:solidFill>
                              <a:latin typeface="Cambria Math" panose="02040503050406030204" pitchFamily="18" charset="0"/>
                            </a:rPr>
                            <m:t>  </m:t>
                          </m:r>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rgbClr val="C00000"/>
                                  </a:solidFill>
                                  <a:latin typeface="Cambria Math" panose="02040503050406030204" pitchFamily="18" charset="0"/>
                                </a:rPr>
                              </m:ctrlPr>
                            </m:mP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𝑥𝑦</m:t>
                                        </m:r>
                                      </m:sub>
                                    </m:sSub>
                                  </m:e>
                                </m:acc>
                              </m:e>
                            </m:m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𝑦𝑦</m:t>
                                        </m:r>
                                      </m:sub>
                                    </m:sSub>
                                  </m:e>
                                </m:acc>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accent6">
                                      <a:lumMod val="50000"/>
                                    </a:schemeClr>
                                  </a:solidFill>
                                  <a:latin typeface="Cambria Math" panose="02040503050406030204" pitchFamily="18" charset="0"/>
                                </a:rPr>
                              </m:ctrlPr>
                            </m:eqArrPr>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𝑥</m:t>
                                      </m:r>
                                    </m:sub>
                                  </m:sSub>
                                </m:e>
                              </m:acc>
                            </m:e>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𝑦</m:t>
                                      </m:r>
                                    </m:sub>
                                  </m:sSub>
                                </m:e>
                              </m:acc>
                            </m:e>
                          </m:eqArr>
                        </m:e>
                      </m:d>
                    </m:oMath>
                  </m:oMathPara>
                </a14:m>
                <a:endParaRPr lang="en-CA" sz="4800" dirty="0"/>
              </a:p>
            </p:txBody>
          </p:sp>
        </mc:Choice>
        <mc:Fallback xmlns="">
          <p:sp>
            <p:nvSpPr>
              <p:cNvPr id="18" name="TextBox 17">
                <a:extLst>
                  <a:ext uri="{FF2B5EF4-FFF2-40B4-BE49-F238E27FC236}">
                    <a16:creationId xmlns:a16="http://schemas.microsoft.com/office/drawing/2014/main" id="{3D23E1B1-EE21-4349-B4A2-44F2C1CF2FBF}"/>
                  </a:ext>
                </a:extLst>
              </p:cNvPr>
              <p:cNvSpPr txBox="1">
                <a:spLocks noRot="1" noChangeAspect="1" noMove="1" noResize="1" noEditPoints="1" noAdjustHandles="1" noChangeArrowheads="1" noChangeShapeType="1" noTextEdit="1"/>
              </p:cNvSpPr>
              <p:nvPr/>
            </p:nvSpPr>
            <p:spPr>
              <a:xfrm>
                <a:off x="530941" y="3562094"/>
                <a:ext cx="9601924" cy="32369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DAD233EF-FDD6-43BC-A4FD-B356F5E15495}"/>
                  </a:ext>
                </a:extLst>
              </p14:cNvPr>
              <p14:cNvContentPartPr/>
              <p14:nvPr>
                <p:extLst>
                  <p:ext uri="{42D2F446-02D8-4167-A562-619A0277C38B}">
                    <p15:isNarration xmlns:p15="http://schemas.microsoft.com/office/powerpoint/2012/main" val="1"/>
                  </p:ext>
                </p:extLst>
              </p14:nvPr>
            </p14:nvContentPartPr>
            <p14:xfrm>
              <a:off x="353520" y="801000"/>
              <a:ext cx="9756360" cy="5941440"/>
            </p14:xfrm>
          </p:contentPart>
        </mc:Choice>
        <mc:Fallback xmlns="">
          <p:pic>
            <p:nvPicPr>
              <p:cNvPr id="20" name="Ink 19">
                <a:extLst>
                  <a:ext uri="{FF2B5EF4-FFF2-40B4-BE49-F238E27FC236}">
                    <a16:creationId xmlns:a16="http://schemas.microsoft.com/office/drawing/2014/main" id="{DAD233EF-FDD6-43BC-A4FD-B356F5E15495}"/>
                  </a:ext>
                </a:extLst>
              </p:cNvPr>
              <p:cNvPicPr>
                <a:picLocks noGrp="1" noRot="1" noChangeAspect="1" noMove="1" noResize="1" noEditPoints="1" noAdjustHandles="1" noChangeArrowheads="1" noChangeShapeType="1"/>
              </p:cNvPicPr>
              <p:nvPr/>
            </p:nvPicPr>
            <p:blipFill>
              <a:blip r:embed="rId9"/>
              <a:stretch>
                <a:fillRect/>
              </a:stretch>
            </p:blipFill>
            <p:spPr>
              <a:xfrm>
                <a:off x="344160" y="791640"/>
                <a:ext cx="9775080" cy="5960160"/>
              </a:xfrm>
              <a:prstGeom prst="rect">
                <a:avLst/>
              </a:prstGeom>
            </p:spPr>
          </p:pic>
        </mc:Fallback>
      </mc:AlternateContent>
    </p:spTree>
    <p:custDataLst>
      <p:tags r:id="rId1"/>
    </p:custDataLst>
    <p:extLst>
      <p:ext uri="{BB962C8B-B14F-4D97-AF65-F5344CB8AC3E}">
        <p14:creationId xmlns:p14="http://schemas.microsoft.com/office/powerpoint/2010/main" val="1025296207"/>
      </p:ext>
    </p:extLst>
  </p:cSld>
  <p:clrMapOvr>
    <a:masterClrMapping/>
  </p:clrMapOvr>
  <mc:AlternateContent xmlns:mc="http://schemas.openxmlformats.org/markup-compatibility/2006" xmlns:p14="http://schemas.microsoft.com/office/powerpoint/2010/main">
    <mc:Choice Requires="p14">
      <p:transition spd="slow" p14:dur="2000" advTm="44501"/>
    </mc:Choice>
    <mc:Fallback xmlns="">
      <p:transition spd="slow" advTm="44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1" y="0"/>
            <a:ext cx="8572500" cy="1066800"/>
          </a:xfrm>
        </p:spPr>
        <p:txBody>
          <a:bodyPr anchor="t">
            <a:normAutofit/>
          </a:bodyPr>
          <a:lstStyle/>
          <a:p>
            <a:pPr algn="l"/>
            <a:r>
              <a:rPr lang="en-US" b="1" dirty="0">
                <a:solidFill>
                  <a:srgbClr val="0070C0"/>
                </a:solidFill>
              </a:rPr>
              <a:t>Metric = measure distance</a:t>
            </a:r>
            <a:endParaRPr lang="en-CA" b="1" dirty="0">
              <a:solidFill>
                <a:srgbClr val="0070C0"/>
              </a:solidFill>
            </a:endParaRPr>
          </a:p>
        </p:txBody>
      </p:sp>
      <p:grpSp>
        <p:nvGrpSpPr>
          <p:cNvPr id="8" name="Group 7">
            <a:extLst>
              <a:ext uri="{FF2B5EF4-FFF2-40B4-BE49-F238E27FC236}">
                <a16:creationId xmlns:a16="http://schemas.microsoft.com/office/drawing/2014/main" id="{5CAFE8BF-F5B7-4B3F-B367-0302A08EADEC}"/>
              </a:ext>
            </a:extLst>
          </p:cNvPr>
          <p:cNvGrpSpPr/>
          <p:nvPr/>
        </p:nvGrpSpPr>
        <p:grpSpPr>
          <a:xfrm>
            <a:off x="419100" y="802120"/>
            <a:ext cx="5883222" cy="5331980"/>
            <a:chOff x="419100" y="802120"/>
            <a:chExt cx="5883222" cy="5331980"/>
          </a:xfrm>
        </p:grpSpPr>
        <p:pic>
          <p:nvPicPr>
            <p:cNvPr id="9" name="Picture 8">
              <a:extLst>
                <a:ext uri="{FF2B5EF4-FFF2-40B4-BE49-F238E27FC236}">
                  <a16:creationId xmlns:a16="http://schemas.microsoft.com/office/drawing/2014/main" id="{7830DD01-3A96-44F6-94A9-0F20F8E8FAF7}"/>
                </a:ext>
              </a:extLst>
            </p:cNvPr>
            <p:cNvPicPr>
              <a:picLocks noChangeAspect="1"/>
            </p:cNvPicPr>
            <p:nvPr/>
          </p:nvPicPr>
          <p:blipFill rotWithShape="1">
            <a:blip r:embed="rId4"/>
            <a:srcRect l="25795" t="26036" r="26368" b="-3981"/>
            <a:stretch/>
          </p:blipFill>
          <p:spPr>
            <a:xfrm>
              <a:off x="419100" y="802120"/>
              <a:ext cx="5600700" cy="5331980"/>
            </a:xfrm>
            <a:prstGeom prst="rect">
              <a:avLst/>
            </a:prstGeom>
          </p:spPr>
        </p:pic>
        <p:grpSp>
          <p:nvGrpSpPr>
            <p:cNvPr id="6" name="Group 5">
              <a:extLst>
                <a:ext uri="{FF2B5EF4-FFF2-40B4-BE49-F238E27FC236}">
                  <a16:creationId xmlns:a16="http://schemas.microsoft.com/office/drawing/2014/main" id="{98742029-299C-43B6-BD19-2074BCD46BF3}"/>
                </a:ext>
              </a:extLst>
            </p:cNvPr>
            <p:cNvGrpSpPr/>
            <p:nvPr/>
          </p:nvGrpSpPr>
          <p:grpSpPr>
            <a:xfrm>
              <a:off x="555443" y="983635"/>
              <a:ext cx="921504" cy="4674215"/>
              <a:chOff x="555443" y="983635"/>
              <a:chExt cx="921504" cy="4674215"/>
            </a:xfrm>
          </p:grpSpPr>
          <p:cxnSp>
            <p:nvCxnSpPr>
              <p:cNvPr id="10" name="Straight Connector 9">
                <a:extLst>
                  <a:ext uri="{FF2B5EF4-FFF2-40B4-BE49-F238E27FC236}">
                    <a16:creationId xmlns:a16="http://schemas.microsoft.com/office/drawing/2014/main" id="{8E1A9B8D-B8C6-4C5D-BDE4-68FFF8017498}"/>
                  </a:ext>
                </a:extLst>
              </p:cNvPr>
              <p:cNvCxnSpPr>
                <a:cxnSpLocks/>
              </p:cNvCxnSpPr>
              <p:nvPr/>
            </p:nvCxnSpPr>
            <p:spPr>
              <a:xfrm flipV="1">
                <a:off x="1018248" y="983635"/>
                <a:ext cx="0" cy="467421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67C2BD49-4E04-46D9-87F1-5B34CDC600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555443" y="1477068"/>
                <a:ext cx="921504" cy="12622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AEFCD3E-5179-4D94-A7F2-5A17250A89B2}"/>
                </a:ext>
              </a:extLst>
            </p:cNvPr>
            <p:cNvGrpSpPr/>
            <p:nvPr/>
          </p:nvGrpSpPr>
          <p:grpSpPr>
            <a:xfrm>
              <a:off x="1028700" y="1006324"/>
              <a:ext cx="2715608" cy="4530051"/>
              <a:chOff x="1028700" y="1006324"/>
              <a:chExt cx="2715608" cy="4530051"/>
            </a:xfrm>
          </p:grpSpPr>
          <p:cxnSp>
            <p:nvCxnSpPr>
              <p:cNvPr id="11" name="Straight Connector 10">
                <a:extLst>
                  <a:ext uri="{FF2B5EF4-FFF2-40B4-BE49-F238E27FC236}">
                    <a16:creationId xmlns:a16="http://schemas.microsoft.com/office/drawing/2014/main" id="{ECB5DAE7-DF0D-4022-8A69-451A073C94EF}"/>
                  </a:ext>
                </a:extLst>
              </p:cNvPr>
              <p:cNvCxnSpPr>
                <a:cxnSpLocks/>
              </p:cNvCxnSpPr>
              <p:nvPr/>
            </p:nvCxnSpPr>
            <p:spPr>
              <a:xfrm flipV="1">
                <a:off x="1028700" y="1006324"/>
                <a:ext cx="2284845" cy="453005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4" name="Picture 2" descr="Ford Mustang, Car, Racing Car, Sports Car, Automobile">
                <a:extLst>
                  <a:ext uri="{FF2B5EF4-FFF2-40B4-BE49-F238E27FC236}">
                    <a16:creationId xmlns:a16="http://schemas.microsoft.com/office/drawing/2014/main" id="{D1583CD3-AF45-4065-8755-5988DD623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12671" y="1684022"/>
                <a:ext cx="1931637" cy="953685"/>
              </a:xfrm>
              <a:prstGeom prst="rect">
                <a:avLst/>
              </a:prstGeom>
              <a:noFill/>
            </p:spPr>
          </p:pic>
        </p:grpSp>
        <p:grpSp>
          <p:nvGrpSpPr>
            <p:cNvPr id="3" name="Group 2">
              <a:extLst>
                <a:ext uri="{FF2B5EF4-FFF2-40B4-BE49-F238E27FC236}">
                  <a16:creationId xmlns:a16="http://schemas.microsoft.com/office/drawing/2014/main" id="{EBDCCC29-6E91-45D7-AE9A-12A7D9DCF8A8}"/>
                </a:ext>
              </a:extLst>
            </p:cNvPr>
            <p:cNvGrpSpPr/>
            <p:nvPr/>
          </p:nvGrpSpPr>
          <p:grpSpPr>
            <a:xfrm>
              <a:off x="3009376" y="3584700"/>
              <a:ext cx="2648474" cy="892050"/>
              <a:chOff x="3009376" y="3584700"/>
              <a:chExt cx="2648474" cy="892050"/>
            </a:xfrm>
          </p:grpSpPr>
          <p:cxnSp>
            <p:nvCxnSpPr>
              <p:cNvPr id="55" name="Straight Arrow Connector 54">
                <a:extLst>
                  <a:ext uri="{FF2B5EF4-FFF2-40B4-BE49-F238E27FC236}">
                    <a16:creationId xmlns:a16="http://schemas.microsoft.com/office/drawing/2014/main" id="{055A6E43-EF15-4101-879A-A288BFE195FA}"/>
                  </a:ext>
                </a:extLst>
              </p:cNvPr>
              <p:cNvCxnSpPr>
                <a:cxnSpLocks/>
              </p:cNvCxnSpPr>
              <p:nvPr/>
            </p:nvCxnSpPr>
            <p:spPr>
              <a:xfrm>
                <a:off x="3200400" y="3584700"/>
                <a:ext cx="228600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6" name="Subtitle 2">
                    <a:extLst>
                      <a:ext uri="{FF2B5EF4-FFF2-40B4-BE49-F238E27FC236}">
                        <a16:creationId xmlns:a16="http://schemas.microsoft.com/office/drawing/2014/main" id="{0106619E-9ADF-4F69-84B0-035C6825E1CA}"/>
                      </a:ext>
                    </a:extLst>
                  </p:cNvPr>
                  <p:cNvSpPr txBox="1">
                    <a:spLocks/>
                  </p:cNvSpPr>
                  <p:nvPr/>
                </p:nvSpPr>
                <p:spPr>
                  <a:xfrm>
                    <a:off x="3009376" y="369983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56" name="Subtitle 2">
                    <a:extLst>
                      <a:ext uri="{FF2B5EF4-FFF2-40B4-BE49-F238E27FC236}">
                        <a16:creationId xmlns:a16="http://schemas.microsoft.com/office/drawing/2014/main" id="{0106619E-9ADF-4F69-84B0-035C6825E1CA}"/>
                      </a:ext>
                    </a:extLst>
                  </p:cNvPr>
                  <p:cNvSpPr txBox="1">
                    <a:spLocks noRot="1" noChangeAspect="1" noMove="1" noResize="1" noEditPoints="1" noAdjustHandles="1" noChangeArrowheads="1" noChangeShapeType="1" noTextEdit="1"/>
                  </p:cNvSpPr>
                  <p:nvPr/>
                </p:nvSpPr>
                <p:spPr>
                  <a:xfrm>
                    <a:off x="3009376" y="3699837"/>
                    <a:ext cx="2648474" cy="776913"/>
                  </a:xfrm>
                  <a:prstGeom prst="rect">
                    <a:avLst/>
                  </a:prstGeom>
                  <a:blipFill>
                    <a:blip r:embed="rId7"/>
                    <a:stretch>
                      <a:fillRect l="-9908" t="-27559" b="-36220"/>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A0118F3-6FFA-4EC9-B990-98617B2C3318}"/>
                </a:ext>
              </a:extLst>
            </p:cNvPr>
            <p:cNvGrpSpPr/>
            <p:nvPr/>
          </p:nvGrpSpPr>
          <p:grpSpPr>
            <a:xfrm>
              <a:off x="3653848" y="1162050"/>
              <a:ext cx="2648474" cy="1657350"/>
              <a:chOff x="3653848" y="1162050"/>
              <a:chExt cx="2648474" cy="1657350"/>
            </a:xfrm>
          </p:grpSpPr>
          <p:cxnSp>
            <p:nvCxnSpPr>
              <p:cNvPr id="54" name="Straight Arrow Connector 53">
                <a:extLst>
                  <a:ext uri="{FF2B5EF4-FFF2-40B4-BE49-F238E27FC236}">
                    <a16:creationId xmlns:a16="http://schemas.microsoft.com/office/drawing/2014/main" id="{5D3E2354-141E-436F-9C69-6094A0F8BB77}"/>
                  </a:ext>
                </a:extLst>
              </p:cNvPr>
              <p:cNvCxnSpPr>
                <a:cxnSpLocks/>
              </p:cNvCxnSpPr>
              <p:nvPr/>
            </p:nvCxnSpPr>
            <p:spPr>
              <a:xfrm flipV="1">
                <a:off x="3981302" y="1162050"/>
                <a:ext cx="0" cy="165735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7" name="Subtitle 2">
                    <a:extLst>
                      <a:ext uri="{FF2B5EF4-FFF2-40B4-BE49-F238E27FC236}">
                        <a16:creationId xmlns:a16="http://schemas.microsoft.com/office/drawing/2014/main" id="{C2BA2EA2-1DA1-4E29-968A-26E205390899}"/>
                      </a:ext>
                    </a:extLst>
                  </p:cNvPr>
                  <p:cNvSpPr txBox="1">
                    <a:spLocks/>
                  </p:cNvSpPr>
                  <p:nvPr/>
                </p:nvSpPr>
                <p:spPr>
                  <a:xfrm>
                    <a:off x="3653848" y="14903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57" name="Subtitle 2">
                    <a:extLst>
                      <a:ext uri="{FF2B5EF4-FFF2-40B4-BE49-F238E27FC236}">
                        <a16:creationId xmlns:a16="http://schemas.microsoft.com/office/drawing/2014/main" id="{C2BA2EA2-1DA1-4E29-968A-26E205390899}"/>
                      </a:ext>
                    </a:extLst>
                  </p:cNvPr>
                  <p:cNvSpPr txBox="1">
                    <a:spLocks noRot="1" noChangeAspect="1" noMove="1" noResize="1" noEditPoints="1" noAdjustHandles="1" noChangeArrowheads="1" noChangeShapeType="1" noTextEdit="1"/>
                  </p:cNvSpPr>
                  <p:nvPr/>
                </p:nvSpPr>
                <p:spPr>
                  <a:xfrm>
                    <a:off x="3653848" y="1490361"/>
                    <a:ext cx="2648474" cy="757540"/>
                  </a:xfrm>
                  <a:prstGeom prst="rect">
                    <a:avLst/>
                  </a:prstGeom>
                  <a:blipFill>
                    <a:blip r:embed="rId8"/>
                    <a:stretch>
                      <a:fillRect t="-27200" b="-38400"/>
                    </a:stretch>
                  </a:blipFill>
                </p:spPr>
                <p:txBody>
                  <a:bodyPr/>
                  <a:lstStyle/>
                  <a:p>
                    <a:r>
                      <a:rPr lang="en-CA">
                        <a:noFill/>
                      </a:rPr>
                      <a:t> </a:t>
                    </a:r>
                  </a:p>
                </p:txBody>
              </p:sp>
            </mc:Fallback>
          </mc:AlternateContent>
        </p:grpSp>
      </p:grpSp>
      <p:cxnSp>
        <p:nvCxnSpPr>
          <p:cNvPr id="60" name="Straight Connector 59">
            <a:extLst>
              <a:ext uri="{FF2B5EF4-FFF2-40B4-BE49-F238E27FC236}">
                <a16:creationId xmlns:a16="http://schemas.microsoft.com/office/drawing/2014/main" id="{5B169F9B-C6DA-46E0-A428-7500C7BC23AD}"/>
              </a:ext>
            </a:extLst>
          </p:cNvPr>
          <p:cNvCxnSpPr>
            <a:cxnSpLocks/>
          </p:cNvCxnSpPr>
          <p:nvPr/>
        </p:nvCxnSpPr>
        <p:spPr>
          <a:xfrm flipV="1">
            <a:off x="6104598" y="895350"/>
            <a:ext cx="0" cy="5962650"/>
          </a:xfrm>
          <a:prstGeom prst="line">
            <a:avLst/>
          </a:prstGeom>
          <a:ln w="1016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Subtitle 2">
                <a:extLst>
                  <a:ext uri="{FF2B5EF4-FFF2-40B4-BE49-F238E27FC236}">
                    <a16:creationId xmlns:a16="http://schemas.microsoft.com/office/drawing/2014/main" id="{418F4FC7-AD33-4174-8779-A469C6780015}"/>
                  </a:ext>
                </a:extLst>
              </p:cNvPr>
              <p:cNvSpPr>
                <a:spLocks noGrp="1"/>
              </p:cNvSpPr>
              <p:nvPr>
                <p:ph type="subTitle" idx="1"/>
              </p:nvPr>
            </p:nvSpPr>
            <p:spPr>
              <a:xfrm>
                <a:off x="1828800" y="4622800"/>
                <a:ext cx="3640666" cy="694267"/>
              </a:xfrm>
              <a:solidFill>
                <a:schemeClr val="bg1"/>
              </a:solidFill>
              <a:effectLst>
                <a:softEdge rad="127000"/>
              </a:effectLst>
            </p:spPr>
            <p:txBody>
              <a:bodyPr>
                <a:noAutofit/>
              </a:bodyPr>
              <a:lstStyle/>
              <a:p>
                <a:r>
                  <a:rPr lang="en-US" sz="4000" dirty="0"/>
                  <a:t>Spacetime </a:t>
                </a:r>
                <a14:m>
                  <m:oMath xmlns:m="http://schemas.openxmlformats.org/officeDocument/2006/math">
                    <m:r>
                      <a:rPr lang="en-US" sz="4000" i="1" dirty="0" smtClean="0">
                        <a:latin typeface="Cambria Math" panose="02040503050406030204" pitchFamily="18" charset="0"/>
                      </a:rPr>
                      <m:t>(</m:t>
                    </m:r>
                    <m:r>
                      <a:rPr lang="en-US" sz="4000" i="1" dirty="0" err="1" smtClean="0">
                        <a:latin typeface="Cambria Math" panose="02040503050406030204" pitchFamily="18" charset="0"/>
                      </a:rPr>
                      <m:t>𝑡</m:t>
                    </m:r>
                    <m:r>
                      <a:rPr lang="en-US" sz="4000" b="0" i="1" dirty="0" smtClean="0">
                        <a:latin typeface="Cambria Math" panose="02040503050406030204" pitchFamily="18" charset="0"/>
                      </a:rPr>
                      <m:t>,</m:t>
                    </m:r>
                    <m:r>
                      <a:rPr lang="en-US" sz="4000" i="1" dirty="0" err="1" smtClean="0">
                        <a:latin typeface="Cambria Math" panose="02040503050406030204" pitchFamily="18" charset="0"/>
                      </a:rPr>
                      <m:t>𝑥</m:t>
                    </m:r>
                    <m:r>
                      <a:rPr lang="en-US" sz="4000" i="1" dirty="0" smtClean="0">
                        <a:latin typeface="Cambria Math" panose="02040503050406030204" pitchFamily="18" charset="0"/>
                      </a:rPr>
                      <m:t>)</m:t>
                    </m:r>
                  </m:oMath>
                </a14:m>
                <a:endParaRPr lang="en-US" sz="4000" dirty="0"/>
              </a:p>
            </p:txBody>
          </p:sp>
        </mc:Choice>
        <mc:Fallback xmlns="">
          <p:sp>
            <p:nvSpPr>
              <p:cNvPr id="89" name="Subtitle 2">
                <a:extLst>
                  <a:ext uri="{FF2B5EF4-FFF2-40B4-BE49-F238E27FC236}">
                    <a16:creationId xmlns:a16="http://schemas.microsoft.com/office/drawing/2014/main" id="{418F4FC7-AD33-4174-8779-A469C6780015}"/>
                  </a:ext>
                </a:extLst>
              </p:cNvPr>
              <p:cNvSpPr>
                <a:spLocks noGrp="1" noRot="1" noChangeAspect="1" noMove="1" noResize="1" noEditPoints="1" noAdjustHandles="1" noChangeArrowheads="1" noChangeShapeType="1" noTextEdit="1"/>
              </p:cNvSpPr>
              <p:nvPr>
                <p:ph type="subTitle" idx="1"/>
              </p:nvPr>
            </p:nvSpPr>
            <p:spPr>
              <a:xfrm>
                <a:off x="1828800" y="4622800"/>
                <a:ext cx="3640666" cy="694267"/>
              </a:xfrm>
              <a:blipFill>
                <a:blip r:embed="rId9"/>
                <a:stretch>
                  <a:fillRect l="-4858" t="-24561" b="-29825"/>
                </a:stretch>
              </a:blipFill>
              <a:effectLst>
                <a:softEdge rad="127000"/>
              </a:effectLst>
            </p:spPr>
            <p:txBody>
              <a:bodyPr/>
              <a:lstStyle/>
              <a:p>
                <a:r>
                  <a:rPr lang="en-CA">
                    <a:noFill/>
                  </a:rPr>
                  <a:t> </a:t>
                </a:r>
              </a:p>
            </p:txBody>
          </p:sp>
        </mc:Fallback>
      </mc:AlternateContent>
      <p:sp>
        <p:nvSpPr>
          <p:cNvPr id="91" name="Subtitle 2">
            <a:extLst>
              <a:ext uri="{FF2B5EF4-FFF2-40B4-BE49-F238E27FC236}">
                <a16:creationId xmlns:a16="http://schemas.microsoft.com/office/drawing/2014/main" id="{DCEC33B1-742E-458A-8BE3-39ED6058A390}"/>
              </a:ext>
            </a:extLst>
          </p:cNvPr>
          <p:cNvSpPr txBox="1">
            <a:spLocks/>
          </p:cNvSpPr>
          <p:nvPr/>
        </p:nvSpPr>
        <p:spPr>
          <a:xfrm>
            <a:off x="0" y="5689601"/>
            <a:ext cx="6096000" cy="1168399"/>
          </a:xfrm>
          <a:prstGeom prst="rect">
            <a:avLst/>
          </a:prstGeom>
          <a:solidFill>
            <a:schemeClr val="bg1"/>
          </a:solidFill>
          <a:effectLst>
            <a:softEdge rad="127000"/>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00B050"/>
                </a:solidFill>
              </a:rPr>
              <a:t>Galilean Relativity </a:t>
            </a:r>
            <a:r>
              <a:rPr lang="en-US" sz="4000" dirty="0"/>
              <a:t>doesn’t have a “spacetime distance”.</a:t>
            </a:r>
          </a:p>
        </p:txBody>
      </p:sp>
      <p:sp>
        <p:nvSpPr>
          <p:cNvPr id="92" name="Subtitle 2">
            <a:extLst>
              <a:ext uri="{FF2B5EF4-FFF2-40B4-BE49-F238E27FC236}">
                <a16:creationId xmlns:a16="http://schemas.microsoft.com/office/drawing/2014/main" id="{CC1D955C-D322-4E22-A16D-89B9721D911B}"/>
              </a:ext>
            </a:extLst>
          </p:cNvPr>
          <p:cNvSpPr txBox="1">
            <a:spLocks/>
          </p:cNvSpPr>
          <p:nvPr/>
        </p:nvSpPr>
        <p:spPr>
          <a:xfrm>
            <a:off x="6146798" y="5909733"/>
            <a:ext cx="6062135" cy="694267"/>
          </a:xfrm>
          <a:prstGeom prst="rect">
            <a:avLst/>
          </a:prstGeom>
          <a:solidFill>
            <a:schemeClr val="bg1"/>
          </a:solidFill>
          <a:effectLst>
            <a:softEdge rad="127000"/>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t>Deal with 2D space for now.</a:t>
            </a:r>
          </a:p>
        </p:txBody>
      </p:sp>
      <p:grpSp>
        <p:nvGrpSpPr>
          <p:cNvPr id="16" name="Group 15">
            <a:extLst>
              <a:ext uri="{FF2B5EF4-FFF2-40B4-BE49-F238E27FC236}">
                <a16:creationId xmlns:a16="http://schemas.microsoft.com/office/drawing/2014/main" id="{9474577D-08DB-45CE-A716-E4415F64EBAC}"/>
              </a:ext>
            </a:extLst>
          </p:cNvPr>
          <p:cNvGrpSpPr/>
          <p:nvPr/>
        </p:nvGrpSpPr>
        <p:grpSpPr>
          <a:xfrm>
            <a:off x="5879334" y="1162050"/>
            <a:ext cx="7013972" cy="4409017"/>
            <a:chOff x="5879334" y="1162050"/>
            <a:chExt cx="7013972" cy="4409017"/>
          </a:xfrm>
        </p:grpSpPr>
        <p:pic>
          <p:nvPicPr>
            <p:cNvPr id="64" name="Picture 2">
              <a:extLst>
                <a:ext uri="{FF2B5EF4-FFF2-40B4-BE49-F238E27FC236}">
                  <a16:creationId xmlns:a16="http://schemas.microsoft.com/office/drawing/2014/main" id="{B6E8AEFA-F1A6-445E-8CC1-389A8AB11F9C}"/>
                </a:ext>
              </a:extLst>
            </p:cNvPr>
            <p:cNvPicPr>
              <a:picLocks noChangeAspect="1" noChangeArrowheads="1"/>
            </p:cNvPicPr>
            <p:nvPr/>
          </p:nvPicPr>
          <p:blipFill rotWithShape="1">
            <a:blip r:embed="rId10">
              <a:alphaModFix amt="50000"/>
              <a:extLst>
                <a:ext uri="{28A0092B-C50C-407E-A947-70E740481C1C}">
                  <a14:useLocalDpi xmlns:a14="http://schemas.microsoft.com/office/drawing/2010/main" val="0"/>
                </a:ext>
              </a:extLst>
            </a:blip>
            <a:srcRect l="11924" t="-1" r="3689" b="22594"/>
            <a:stretch/>
          </p:blipFill>
          <p:spPr bwMode="auto">
            <a:xfrm>
              <a:off x="6409859" y="1162050"/>
              <a:ext cx="5790882" cy="4409017"/>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0" name="Subtitle 2">
                  <a:extLst>
                    <a:ext uri="{FF2B5EF4-FFF2-40B4-BE49-F238E27FC236}">
                      <a16:creationId xmlns:a16="http://schemas.microsoft.com/office/drawing/2014/main" id="{FF94EC3D-75BC-4C6E-9077-E0F14572D724}"/>
                    </a:ext>
                  </a:extLst>
                </p:cNvPr>
                <p:cNvSpPr txBox="1">
                  <a:spLocks/>
                </p:cNvSpPr>
                <p:nvPr/>
              </p:nvSpPr>
              <p:spPr>
                <a:xfrm>
                  <a:off x="8788400" y="3894668"/>
                  <a:ext cx="3403600" cy="694267"/>
                </a:xfrm>
                <a:prstGeom prst="rect">
                  <a:avLst/>
                </a:prstGeom>
                <a:solidFill>
                  <a:schemeClr val="bg1"/>
                </a:solidFill>
                <a:effectLst>
                  <a:softEdge rad="127000"/>
                </a:effectLst>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t>2D Space </a:t>
                  </a:r>
                  <a14:m>
                    <m:oMath xmlns:m="http://schemas.openxmlformats.org/officeDocument/2006/math">
                      <m:r>
                        <a:rPr lang="en-US" sz="4000" i="1" dirty="0" smtClean="0">
                          <a:latin typeface="Cambria Math" panose="02040503050406030204" pitchFamily="18" charset="0"/>
                        </a:rPr>
                        <m:t>(</m:t>
                      </m:r>
                      <m:r>
                        <a:rPr lang="en-US" sz="4000" b="0" i="1" dirty="0" smtClean="0">
                          <a:latin typeface="Cambria Math" panose="02040503050406030204" pitchFamily="18" charset="0"/>
                        </a:rPr>
                        <m:t>𝑥</m:t>
                      </m:r>
                      <m:r>
                        <a:rPr lang="en-US" sz="4000" b="0" i="1" dirty="0" smtClean="0">
                          <a:latin typeface="Cambria Math" panose="02040503050406030204" pitchFamily="18" charset="0"/>
                        </a:rPr>
                        <m:t>,</m:t>
                      </m:r>
                      <m:r>
                        <a:rPr lang="en-US" sz="4000" b="0" i="1" dirty="0" smtClean="0">
                          <a:latin typeface="Cambria Math" panose="02040503050406030204" pitchFamily="18" charset="0"/>
                        </a:rPr>
                        <m:t>𝑦</m:t>
                      </m:r>
                      <m:r>
                        <a:rPr lang="en-US" sz="4000" i="1" dirty="0" smtClean="0">
                          <a:latin typeface="Cambria Math" panose="02040503050406030204" pitchFamily="18" charset="0"/>
                        </a:rPr>
                        <m:t>)</m:t>
                      </m:r>
                    </m:oMath>
                  </a14:m>
                  <a:endParaRPr lang="en-US" sz="4000" dirty="0"/>
                </a:p>
              </p:txBody>
            </p:sp>
          </mc:Choice>
          <mc:Fallback xmlns="">
            <p:sp>
              <p:nvSpPr>
                <p:cNvPr id="90" name="Subtitle 2">
                  <a:extLst>
                    <a:ext uri="{FF2B5EF4-FFF2-40B4-BE49-F238E27FC236}">
                      <a16:creationId xmlns:a16="http://schemas.microsoft.com/office/drawing/2014/main" id="{FF94EC3D-75BC-4C6E-9077-E0F14572D724}"/>
                    </a:ext>
                  </a:extLst>
                </p:cNvPr>
                <p:cNvSpPr txBox="1">
                  <a:spLocks noRot="1" noChangeAspect="1" noMove="1" noResize="1" noEditPoints="1" noAdjustHandles="1" noChangeArrowheads="1" noChangeShapeType="1" noTextEdit="1"/>
                </p:cNvSpPr>
                <p:nvPr/>
              </p:nvSpPr>
              <p:spPr>
                <a:xfrm>
                  <a:off x="8788400" y="3894668"/>
                  <a:ext cx="3403600" cy="694267"/>
                </a:xfrm>
                <a:prstGeom prst="rect">
                  <a:avLst/>
                </a:prstGeom>
                <a:blipFill>
                  <a:blip r:embed="rId11"/>
                  <a:stretch>
                    <a:fillRect l="-6093" t="-21053" b="-33333"/>
                  </a:stretch>
                </a:blipFill>
                <a:effectLst>
                  <a:softEdge rad="127000"/>
                </a:effectLst>
              </p:spPr>
              <p:txBody>
                <a:bodyPr/>
                <a:lstStyle/>
                <a:p>
                  <a:r>
                    <a:rPr lang="en-CA">
                      <a:noFill/>
                    </a:rPr>
                    <a:t> </a:t>
                  </a:r>
                </a:p>
              </p:txBody>
            </p:sp>
          </mc:Fallback>
        </mc:AlternateContent>
        <p:pic>
          <p:nvPicPr>
            <p:cNvPr id="87" name="Picture 6" descr="Pencil, School, Science, Writing, Business, Drawing">
              <a:extLst>
                <a:ext uri="{FF2B5EF4-FFF2-40B4-BE49-F238E27FC236}">
                  <a16:creationId xmlns:a16="http://schemas.microsoft.com/office/drawing/2014/main" id="{A56BD820-AD3E-48B6-8697-1774B143B946}"/>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8636972">
              <a:off x="5879334" y="2807272"/>
              <a:ext cx="7013972" cy="680950"/>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81B9CDAE-44F3-4630-A2B5-49FDAF09426C}"/>
                </a:ext>
              </a:extLst>
            </p:cNvPr>
            <p:cNvGrpSpPr/>
            <p:nvPr/>
          </p:nvGrpSpPr>
          <p:grpSpPr>
            <a:xfrm>
              <a:off x="6442053" y="2964074"/>
              <a:ext cx="2607271" cy="2365611"/>
              <a:chOff x="6458985" y="3472074"/>
              <a:chExt cx="2607271" cy="2365611"/>
            </a:xfrm>
          </p:grpSpPr>
          <mc:AlternateContent xmlns:mc="http://schemas.openxmlformats.org/markup-compatibility/2006" xmlns:a14="http://schemas.microsoft.com/office/drawing/2010/main">
            <mc:Choice Requires="a14">
              <p:sp>
                <p:nvSpPr>
                  <p:cNvPr id="66" name="Subtitle 2">
                    <a:extLst>
                      <a:ext uri="{FF2B5EF4-FFF2-40B4-BE49-F238E27FC236}">
                        <a16:creationId xmlns:a16="http://schemas.microsoft.com/office/drawing/2014/main" id="{3B833C4F-5EBD-4837-96F7-FE146194A6F5}"/>
                      </a:ext>
                    </a:extLst>
                  </p:cNvPr>
                  <p:cNvSpPr txBox="1">
                    <a:spLocks/>
                  </p:cNvSpPr>
                  <p:nvPr/>
                </p:nvSpPr>
                <p:spPr>
                  <a:xfrm>
                    <a:off x="8131734" y="5120587"/>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66" name="Subtitle 2">
                    <a:extLst>
                      <a:ext uri="{FF2B5EF4-FFF2-40B4-BE49-F238E27FC236}">
                        <a16:creationId xmlns:a16="http://schemas.microsoft.com/office/drawing/2014/main" id="{3B833C4F-5EBD-4837-96F7-FE146194A6F5}"/>
                      </a:ext>
                    </a:extLst>
                  </p:cNvPr>
                  <p:cNvSpPr txBox="1">
                    <a:spLocks noRot="1" noChangeAspect="1" noMove="1" noResize="1" noEditPoints="1" noAdjustHandles="1" noChangeArrowheads="1" noChangeShapeType="1" noTextEdit="1"/>
                  </p:cNvSpPr>
                  <p:nvPr/>
                </p:nvSpPr>
                <p:spPr>
                  <a:xfrm>
                    <a:off x="8131734" y="5120587"/>
                    <a:ext cx="934522" cy="717098"/>
                  </a:xfrm>
                  <a:prstGeom prst="rect">
                    <a:avLst/>
                  </a:prstGeom>
                  <a:blipFill>
                    <a:blip r:embed="rId14"/>
                    <a:stretch>
                      <a:fillRect b="-1623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Subtitle 2">
                    <a:extLst>
                      <a:ext uri="{FF2B5EF4-FFF2-40B4-BE49-F238E27FC236}">
                        <a16:creationId xmlns:a16="http://schemas.microsoft.com/office/drawing/2014/main" id="{07B9ED65-582B-4A22-8120-D5F6D09A0944}"/>
                      </a:ext>
                    </a:extLst>
                  </p:cNvPr>
                  <p:cNvSpPr txBox="1">
                    <a:spLocks/>
                  </p:cNvSpPr>
                  <p:nvPr/>
                </p:nvSpPr>
                <p:spPr>
                  <a:xfrm>
                    <a:off x="6458985" y="3472074"/>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77" name="Subtitle 2">
                    <a:extLst>
                      <a:ext uri="{FF2B5EF4-FFF2-40B4-BE49-F238E27FC236}">
                        <a16:creationId xmlns:a16="http://schemas.microsoft.com/office/drawing/2014/main" id="{07B9ED65-582B-4A22-8120-D5F6D09A0944}"/>
                      </a:ext>
                    </a:extLst>
                  </p:cNvPr>
                  <p:cNvSpPr txBox="1">
                    <a:spLocks noRot="1" noChangeAspect="1" noMove="1" noResize="1" noEditPoints="1" noAdjustHandles="1" noChangeArrowheads="1" noChangeShapeType="1" noTextEdit="1"/>
                  </p:cNvSpPr>
                  <p:nvPr/>
                </p:nvSpPr>
                <p:spPr>
                  <a:xfrm>
                    <a:off x="6458985" y="3472074"/>
                    <a:ext cx="934522" cy="717098"/>
                  </a:xfrm>
                  <a:prstGeom prst="rect">
                    <a:avLst/>
                  </a:prstGeom>
                  <a:blipFill>
                    <a:blip r:embed="rId15"/>
                    <a:stretch>
                      <a:fillRect b="-34746"/>
                    </a:stretch>
                  </a:blipFill>
                </p:spPr>
                <p:txBody>
                  <a:bodyPr/>
                  <a:lstStyle/>
                  <a:p>
                    <a:r>
                      <a:rPr lang="en-CA">
                        <a:noFill/>
                      </a:rPr>
                      <a:t> </a:t>
                    </a:r>
                  </a:p>
                </p:txBody>
              </p:sp>
            </mc:Fallback>
          </mc:AlternateContent>
          <p:cxnSp>
            <p:nvCxnSpPr>
              <p:cNvPr id="65" name="Straight Arrow Connector 64">
                <a:extLst>
                  <a:ext uri="{FF2B5EF4-FFF2-40B4-BE49-F238E27FC236}">
                    <a16:creationId xmlns:a16="http://schemas.microsoft.com/office/drawing/2014/main" id="{862A10C2-0884-441F-A405-A3E9FABBD606}"/>
                  </a:ext>
                </a:extLst>
              </p:cNvPr>
              <p:cNvCxnSpPr>
                <a:cxnSpLocks/>
              </p:cNvCxnSpPr>
              <p:nvPr/>
            </p:nvCxnSpPr>
            <p:spPr>
              <a:xfrm>
                <a:off x="6706847" y="5647215"/>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BE976D28-FBAB-4435-8B0A-65FC11CC4221}"/>
                  </a:ext>
                </a:extLst>
              </p:cNvPr>
              <p:cNvCxnSpPr>
                <a:cxnSpLocks/>
              </p:cNvCxnSpPr>
              <p:nvPr/>
            </p:nvCxnSpPr>
            <p:spPr>
              <a:xfrm rot="16200000">
                <a:off x="6058141" y="4998510"/>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spTree>
    <p:custDataLst>
      <p:tags r:id="rId1"/>
    </p:custDataLst>
    <p:extLst>
      <p:ext uri="{BB962C8B-B14F-4D97-AF65-F5344CB8AC3E}">
        <p14:creationId xmlns:p14="http://schemas.microsoft.com/office/powerpoint/2010/main" val="3712742856"/>
      </p:ext>
    </p:extLst>
  </p:cSld>
  <p:clrMapOvr>
    <a:masterClrMapping/>
  </p:clrMapOvr>
  <mc:AlternateContent xmlns:mc="http://schemas.openxmlformats.org/markup-compatibility/2006" xmlns:p14="http://schemas.microsoft.com/office/powerpoint/2010/main">
    <mc:Choice Requires="p14">
      <p:transition spd="slow" p14:dur="2000" advTm="27092"/>
    </mc:Choice>
    <mc:Fallback xmlns="">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uild="p" animBg="1"/>
      <p:bldP spid="91" grpId="0" animBg="1"/>
      <p:bldP spid="9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Pattern, Wood, Retro, Wooden, Surface, Table, Texture">
            <a:extLst>
              <a:ext uri="{FF2B5EF4-FFF2-40B4-BE49-F238E27FC236}">
                <a16:creationId xmlns:a16="http://schemas.microsoft.com/office/drawing/2014/main" id="{FA642619-2CB6-4ABB-B5A0-740E9408BE87}"/>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58058"/>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E83223F-8514-4749-83D9-490DCA824FFC}"/>
              </a:ext>
            </a:extLst>
          </p:cNvPr>
          <p:cNvGrpSpPr/>
          <p:nvPr/>
        </p:nvGrpSpPr>
        <p:grpSpPr>
          <a:xfrm>
            <a:off x="7124700" y="45720"/>
            <a:ext cx="5007429" cy="5050971"/>
            <a:chOff x="7124700" y="45720"/>
            <a:chExt cx="5007429" cy="5050971"/>
          </a:xfrm>
        </p:grpSpPr>
        <p:pic>
          <p:nvPicPr>
            <p:cNvPr id="80" name="Picture 4" descr="Pattern, Wood, Retro, Wooden, Surface, Table, Texture">
              <a:extLst>
                <a:ext uri="{FF2B5EF4-FFF2-40B4-BE49-F238E27FC236}">
                  <a16:creationId xmlns:a16="http://schemas.microsoft.com/office/drawing/2014/main" id="{62BEC74D-6D10-4DB5-A86D-25738E0378A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24700" y="45720"/>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5E78547-CF91-4D8C-9CC1-F2D8C606967F}"/>
                </a:ext>
              </a:extLst>
            </p:cNvPr>
            <p:cNvGrpSpPr/>
            <p:nvPr/>
          </p:nvGrpSpPr>
          <p:grpSpPr>
            <a:xfrm rot="18816370">
              <a:off x="7003256" y="3136701"/>
              <a:ext cx="3035174" cy="545774"/>
              <a:chOff x="9737741" y="2612427"/>
              <a:chExt cx="4948024" cy="708558"/>
            </a:xfrm>
          </p:grpSpPr>
          <p:pic>
            <p:nvPicPr>
              <p:cNvPr id="56" name="Picture 6" descr="Pencil, School, Science, Writing, Business, Drawing">
                <a:extLst>
                  <a:ext uri="{FF2B5EF4-FFF2-40B4-BE49-F238E27FC236}">
                    <a16:creationId xmlns:a16="http://schemas.microsoft.com/office/drawing/2014/main" id="{64B06791-A46F-49B7-9E41-8D3FA7E1521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Pencil, School, Science, Writing, Business, Drawing">
                <a:extLst>
                  <a:ext uri="{FF2B5EF4-FFF2-40B4-BE49-F238E27FC236}">
                    <a16:creationId xmlns:a16="http://schemas.microsoft.com/office/drawing/2014/main" id="{DFBFD47F-3AF1-4A3F-BCF9-D7724FCFB91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 name="Group 48">
            <a:extLst>
              <a:ext uri="{FF2B5EF4-FFF2-40B4-BE49-F238E27FC236}">
                <a16:creationId xmlns:a16="http://schemas.microsoft.com/office/drawing/2014/main" id="{DF73D097-3E1C-4DA6-956C-8907F88F61AA}"/>
              </a:ext>
            </a:extLst>
          </p:cNvPr>
          <p:cNvGrpSpPr/>
          <p:nvPr/>
        </p:nvGrpSpPr>
        <p:grpSpPr>
          <a:xfrm rot="18816370">
            <a:off x="-121445" y="3098601"/>
            <a:ext cx="3035174" cy="545774"/>
            <a:chOff x="9737741" y="2612427"/>
            <a:chExt cx="4948024" cy="708558"/>
          </a:xfrm>
        </p:grpSpPr>
        <p:pic>
          <p:nvPicPr>
            <p:cNvPr id="50" name="Picture 6" descr="Pencil, School, Science, Writing, Business, Drawing">
              <a:extLst>
                <a:ext uri="{FF2B5EF4-FFF2-40B4-BE49-F238E27FC236}">
                  <a16:creationId xmlns:a16="http://schemas.microsoft.com/office/drawing/2014/main" id="{AEFFE1DC-E431-42F5-9FC3-1D3C1C58CD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Pencil, School, Science, Writing, Business, Drawing">
              <a:extLst>
                <a:ext uri="{FF2B5EF4-FFF2-40B4-BE49-F238E27FC236}">
                  <a16:creationId xmlns:a16="http://schemas.microsoft.com/office/drawing/2014/main" id="{76A1D0D9-B9E5-44D1-BEB6-D3BC340976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870ED0E2-8B8D-4CAD-ADBC-A6A882C928C3}"/>
              </a:ext>
            </a:extLst>
          </p:cNvPr>
          <p:cNvGrpSpPr/>
          <p:nvPr/>
        </p:nvGrpSpPr>
        <p:grpSpPr>
          <a:xfrm>
            <a:off x="97248" y="1352550"/>
            <a:ext cx="3525477" cy="3435146"/>
            <a:chOff x="725898" y="2305050"/>
            <a:chExt cx="3525477" cy="3435146"/>
          </a:xfrm>
        </p:grpSpPr>
        <p:grpSp>
          <p:nvGrpSpPr>
            <p:cNvPr id="5" name="Group 4">
              <a:extLst>
                <a:ext uri="{FF2B5EF4-FFF2-40B4-BE49-F238E27FC236}">
                  <a16:creationId xmlns:a16="http://schemas.microsoft.com/office/drawing/2014/main" id="{89EECB9E-D64A-4435-9974-8DAA8BB15202}"/>
                </a:ext>
              </a:extLst>
            </p:cNvPr>
            <p:cNvGrpSpPr/>
            <p:nvPr/>
          </p:nvGrpSpPr>
          <p:grpSpPr>
            <a:xfrm>
              <a:off x="1024327" y="3287950"/>
              <a:ext cx="2114436" cy="2114436"/>
              <a:chOff x="1024327" y="3835912"/>
              <a:chExt cx="1566473" cy="1566473"/>
            </a:xfrm>
          </p:grpSpPr>
          <p:cxnSp>
            <p:nvCxnSpPr>
              <p:cNvPr id="15" name="Straight Arrow Connector 14">
                <a:extLst>
                  <a:ext uri="{FF2B5EF4-FFF2-40B4-BE49-F238E27FC236}">
                    <a16:creationId xmlns:a16="http://schemas.microsoft.com/office/drawing/2014/main" id="{517EC29E-D371-4AB6-AD3D-A1EEDD8EDED1}"/>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60CF461-B730-4454-A7E3-848968C47182}"/>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DEEBB06-09D7-4B3A-8FDB-F6C430553CBB}"/>
                    </a:ext>
                  </a:extLst>
                </p:cNvPr>
                <p:cNvSpPr txBox="1">
                  <a:spLocks/>
                </p:cNvSpPr>
                <p:nvPr/>
              </p:nvSpPr>
              <p:spPr>
                <a:xfrm>
                  <a:off x="3126198" y="48768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3" name="Subtitle 2">
                  <a:extLst>
                    <a:ext uri="{FF2B5EF4-FFF2-40B4-BE49-F238E27FC236}">
                      <a16:creationId xmlns:a16="http://schemas.microsoft.com/office/drawing/2014/main" id="{DDEEBB06-09D7-4B3A-8FDB-F6C430553CBB}"/>
                    </a:ext>
                  </a:extLst>
                </p:cNvPr>
                <p:cNvSpPr txBox="1">
                  <a:spLocks noRot="1" noChangeAspect="1" noMove="1" noResize="1" noEditPoints="1" noAdjustHandles="1" noChangeArrowheads="1" noChangeShapeType="1" noTextEdit="1"/>
                </p:cNvSpPr>
                <p:nvPr/>
              </p:nvSpPr>
              <p:spPr>
                <a:xfrm>
                  <a:off x="3126198" y="487680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4152AB8A-A069-4581-BDE3-A8AD7DDF27FB}"/>
                    </a:ext>
                  </a:extLst>
                </p:cNvPr>
                <p:cNvSpPr txBox="1">
                  <a:spLocks/>
                </p:cNvSpPr>
                <p:nvPr/>
              </p:nvSpPr>
              <p:spPr>
                <a:xfrm>
                  <a:off x="725898" y="23050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4" name="Subtitle 2">
                  <a:extLst>
                    <a:ext uri="{FF2B5EF4-FFF2-40B4-BE49-F238E27FC236}">
                      <a16:creationId xmlns:a16="http://schemas.microsoft.com/office/drawing/2014/main" id="{4152AB8A-A069-4581-BDE3-A8AD7DDF27FB}"/>
                    </a:ext>
                  </a:extLst>
                </p:cNvPr>
                <p:cNvSpPr txBox="1">
                  <a:spLocks noRot="1" noChangeAspect="1" noMove="1" noResize="1" noEditPoints="1" noAdjustHandles="1" noChangeArrowheads="1" noChangeShapeType="1" noTextEdit="1"/>
                </p:cNvSpPr>
                <p:nvPr/>
              </p:nvSpPr>
              <p:spPr>
                <a:xfrm>
                  <a:off x="725898" y="2305050"/>
                  <a:ext cx="1125177" cy="863396"/>
                </a:xfrm>
                <a:prstGeom prst="rect">
                  <a:avLst/>
                </a:prstGeom>
                <a:blipFill>
                  <a:blip r:embed="rId11"/>
                  <a:stretch>
                    <a:fillRect b="-11268"/>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F10703E-958A-414A-A58B-C2691D26E894}"/>
              </a:ext>
            </a:extLst>
          </p:cNvPr>
          <p:cNvGrpSpPr/>
          <p:nvPr/>
        </p:nvGrpSpPr>
        <p:grpSpPr>
          <a:xfrm>
            <a:off x="7512270" y="3295650"/>
            <a:ext cx="4702005" cy="1148388"/>
            <a:chOff x="7512270" y="3295650"/>
            <a:chExt cx="4702005" cy="1148388"/>
          </a:xfrm>
        </p:grpSpPr>
        <p:cxnSp>
          <p:nvCxnSpPr>
            <p:cNvPr id="10" name="Straight Arrow Connector 9">
              <a:extLst>
                <a:ext uri="{FF2B5EF4-FFF2-40B4-BE49-F238E27FC236}">
                  <a16:creationId xmlns:a16="http://schemas.microsoft.com/office/drawing/2014/main" id="{B98DD7BD-5104-4E83-9C36-FBFC6D9BC5AE}"/>
                </a:ext>
              </a:extLst>
            </p:cNvPr>
            <p:cNvCxnSpPr>
              <a:cxnSpLocks/>
            </p:cNvCxnSpPr>
            <p:nvPr/>
          </p:nvCxnSpPr>
          <p:spPr>
            <a:xfrm>
              <a:off x="7512270" y="4444038"/>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Subtitle 2">
                  <a:extLst>
                    <a:ext uri="{FF2B5EF4-FFF2-40B4-BE49-F238E27FC236}">
                      <a16:creationId xmlns:a16="http://schemas.microsoft.com/office/drawing/2014/main" id="{F4157EDD-0105-4C22-98C9-9DCB563F0D22}"/>
                    </a:ext>
                  </a:extLst>
                </p:cNvPr>
                <p:cNvSpPr txBox="1">
                  <a:spLocks/>
                </p:cNvSpPr>
                <p:nvPr/>
              </p:nvSpPr>
              <p:spPr>
                <a:xfrm>
                  <a:off x="11089098" y="3295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36" name="Subtitle 2">
                  <a:extLst>
                    <a:ext uri="{FF2B5EF4-FFF2-40B4-BE49-F238E27FC236}">
                      <a16:creationId xmlns:a16="http://schemas.microsoft.com/office/drawing/2014/main" id="{F4157EDD-0105-4C22-98C9-9DCB563F0D22}"/>
                    </a:ext>
                  </a:extLst>
                </p:cNvPr>
                <p:cNvSpPr txBox="1">
                  <a:spLocks noRot="1" noChangeAspect="1" noMove="1" noResize="1" noEditPoints="1" noAdjustHandles="1" noChangeArrowheads="1" noChangeShapeType="1" noTextEdit="1"/>
                </p:cNvSpPr>
                <p:nvPr/>
              </p:nvSpPr>
              <p:spPr>
                <a:xfrm>
                  <a:off x="11089098" y="3295650"/>
                  <a:ext cx="1125177" cy="863396"/>
                </a:xfrm>
                <a:prstGeom prst="rect">
                  <a:avLst/>
                </a:prstGeom>
                <a:blipFill>
                  <a:blip r:embed="rId12"/>
                  <a:stretch>
                    <a:fillRect b="-9929"/>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FC14E4F5-617A-49BB-8FAA-F2569E401EF3}"/>
              </a:ext>
            </a:extLst>
          </p:cNvPr>
          <p:cNvGrpSpPr/>
          <p:nvPr/>
        </p:nvGrpSpPr>
        <p:grpSpPr>
          <a:xfrm>
            <a:off x="7518119" y="114300"/>
            <a:ext cx="1438606" cy="4335586"/>
            <a:chOff x="7518119" y="114300"/>
            <a:chExt cx="1438606" cy="4335586"/>
          </a:xfrm>
        </p:grpSpPr>
        <p:cxnSp>
          <p:nvCxnSpPr>
            <p:cNvPr id="11" name="Straight Arrow Connector 10">
              <a:extLst>
                <a:ext uri="{FF2B5EF4-FFF2-40B4-BE49-F238E27FC236}">
                  <a16:creationId xmlns:a16="http://schemas.microsoft.com/office/drawing/2014/main" id="{E473DF83-8DE9-4F46-A3D5-00785B782B50}"/>
                </a:ext>
              </a:extLst>
            </p:cNvPr>
            <p:cNvCxnSpPr>
              <a:cxnSpLocks/>
            </p:cNvCxnSpPr>
            <p:nvPr/>
          </p:nvCxnSpPr>
          <p:spPr>
            <a:xfrm rot="16200000">
              <a:off x="5423269" y="2355037"/>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B649A88C-9443-480B-A90B-97EAE57A18E2}"/>
                    </a:ext>
                  </a:extLst>
                </p:cNvPr>
                <p:cNvSpPr txBox="1">
                  <a:spLocks/>
                </p:cNvSpPr>
                <p:nvPr/>
              </p:nvSpPr>
              <p:spPr>
                <a:xfrm>
                  <a:off x="7831548" y="114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37" name="Subtitle 2">
                  <a:extLst>
                    <a:ext uri="{FF2B5EF4-FFF2-40B4-BE49-F238E27FC236}">
                      <a16:creationId xmlns:a16="http://schemas.microsoft.com/office/drawing/2014/main" id="{B649A88C-9443-480B-A90B-97EAE57A18E2}"/>
                    </a:ext>
                  </a:extLst>
                </p:cNvPr>
                <p:cNvSpPr txBox="1">
                  <a:spLocks noRot="1" noChangeAspect="1" noMove="1" noResize="1" noEditPoints="1" noAdjustHandles="1" noChangeArrowheads="1" noChangeShapeType="1" noTextEdit="1"/>
                </p:cNvSpPr>
                <p:nvPr/>
              </p:nvSpPr>
              <p:spPr>
                <a:xfrm>
                  <a:off x="7831548" y="114300"/>
                  <a:ext cx="1125177" cy="863396"/>
                </a:xfrm>
                <a:prstGeom prst="rect">
                  <a:avLst/>
                </a:prstGeom>
                <a:blipFill>
                  <a:blip r:embed="rId13"/>
                  <a:stretch>
                    <a:fillRect b="-24823"/>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13E8E46E-6696-4372-BE8E-942017B1AF19}"/>
              </a:ext>
            </a:extLst>
          </p:cNvPr>
          <p:cNvGrpSpPr/>
          <p:nvPr/>
        </p:nvGrpSpPr>
        <p:grpSpPr>
          <a:xfrm>
            <a:off x="1646698" y="168858"/>
            <a:ext cx="6132062" cy="6383324"/>
            <a:chOff x="1932448" y="168858"/>
            <a:chExt cx="6132062" cy="6383324"/>
          </a:xfrm>
        </p:grpSpPr>
        <p:grpSp>
          <p:nvGrpSpPr>
            <p:cNvPr id="46" name="Group 45">
              <a:extLst>
                <a:ext uri="{FF2B5EF4-FFF2-40B4-BE49-F238E27FC236}">
                  <a16:creationId xmlns:a16="http://schemas.microsoft.com/office/drawing/2014/main" id="{909A20D7-F6B7-4C1E-9744-75AF5A23BC4A}"/>
                </a:ext>
              </a:extLst>
            </p:cNvPr>
            <p:cNvGrpSpPr/>
            <p:nvPr/>
          </p:nvGrpSpPr>
          <p:grpSpPr>
            <a:xfrm>
              <a:off x="1932448" y="420120"/>
              <a:ext cx="6132062" cy="6132062"/>
              <a:chOff x="1932448" y="420120"/>
              <a:chExt cx="6132062" cy="6132062"/>
            </a:xfrm>
          </p:grpSpPr>
          <p:sp>
            <p:nvSpPr>
              <p:cNvPr id="44" name="Arc 43">
                <a:extLst>
                  <a:ext uri="{FF2B5EF4-FFF2-40B4-BE49-F238E27FC236}">
                    <a16:creationId xmlns:a16="http://schemas.microsoft.com/office/drawing/2014/main" id="{78E4BCC5-61B9-4B88-B365-F513DB2F5484}"/>
                  </a:ext>
                </a:extLst>
              </p:cNvPr>
              <p:cNvSpPr/>
              <p:nvPr/>
            </p:nvSpPr>
            <p:spPr>
              <a:xfrm rot="18900000">
                <a:off x="1932448" y="420120"/>
                <a:ext cx="6132062" cy="6132062"/>
              </a:xfrm>
              <a:prstGeom prst="arc">
                <a:avLst>
                  <a:gd name="adj1" fmla="val 16591432"/>
                  <a:gd name="adj2" fmla="val 21201135"/>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340E82E-F8FC-4F2E-B5F6-011B446BA61D}"/>
                  </a:ext>
                </a:extLst>
              </p:cNvPr>
              <p:cNvSpPr/>
              <p:nvPr/>
            </p:nvSpPr>
            <p:spPr>
              <a:xfrm rot="7843986">
                <a:off x="6854825" y="911225"/>
                <a:ext cx="285750" cy="5093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76D31B-F0DD-48A8-9E22-145B51FC6BE1}"/>
                    </a:ext>
                  </a:extLst>
                </p:cNvPr>
                <p:cNvSpPr/>
                <p:nvPr/>
              </p:nvSpPr>
              <p:spPr>
                <a:xfrm>
                  <a:off x="3600450" y="168858"/>
                  <a:ext cx="2838450" cy="183806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29" name="Rectangle 28">
                  <a:extLst>
                    <a:ext uri="{FF2B5EF4-FFF2-40B4-BE49-F238E27FC236}">
                      <a16:creationId xmlns:a16="http://schemas.microsoft.com/office/drawing/2014/main" id="{7C76D31B-F0DD-48A8-9E22-145B51FC6BE1}"/>
                    </a:ext>
                  </a:extLst>
                </p:cNvPr>
                <p:cNvSpPr>
                  <a:spLocks noRot="1" noChangeAspect="1" noMove="1" noResize="1" noEditPoints="1" noAdjustHandles="1" noChangeArrowheads="1" noChangeShapeType="1" noTextEdit="1"/>
                </p:cNvSpPr>
                <p:nvPr/>
              </p:nvSpPr>
              <p:spPr>
                <a:xfrm>
                  <a:off x="3600450" y="168858"/>
                  <a:ext cx="2838450" cy="1838067"/>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DD329901-9DF2-4E30-85EC-CDD34C358195}"/>
              </a:ext>
            </a:extLst>
          </p:cNvPr>
          <p:cNvGrpSpPr/>
          <p:nvPr/>
        </p:nvGrpSpPr>
        <p:grpSpPr>
          <a:xfrm>
            <a:off x="420429" y="5058598"/>
            <a:ext cx="4763171" cy="1480649"/>
            <a:chOff x="420429" y="5058598"/>
            <a:chExt cx="4763171" cy="1480649"/>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8616F1-EE1B-4D72-B0C8-0189B3A718D2}"/>
                    </a:ext>
                  </a:extLst>
                </p:cNvPr>
                <p:cNvSpPr txBox="1"/>
                <p:nvPr/>
              </p:nvSpPr>
              <p:spPr>
                <a:xfrm>
                  <a:off x="766493" y="5410200"/>
                  <a:ext cx="4417107" cy="10885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0" name="TextBox 39">
                  <a:extLst>
                    <a:ext uri="{FF2B5EF4-FFF2-40B4-BE49-F238E27FC236}">
                      <a16:creationId xmlns:a16="http://schemas.microsoft.com/office/drawing/2014/main" id="{198616F1-EE1B-4D72-B0C8-0189B3A718D2}"/>
                    </a:ext>
                  </a:extLst>
                </p:cNvPr>
                <p:cNvSpPr txBox="1">
                  <a:spLocks noRot="1" noChangeAspect="1" noMove="1" noResize="1" noEditPoints="1" noAdjustHandles="1" noChangeArrowheads="1" noChangeShapeType="1" noTextEdit="1"/>
                </p:cNvSpPr>
                <p:nvPr/>
              </p:nvSpPr>
              <p:spPr>
                <a:xfrm>
                  <a:off x="766493" y="5410200"/>
                  <a:ext cx="4417107" cy="1088503"/>
                </a:xfrm>
                <a:prstGeom prst="rect">
                  <a:avLst/>
                </a:prstGeom>
                <a:blipFill>
                  <a:blip r:embed="rId16"/>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C579CC2C-31F7-4C8F-A6AC-6B6F75C3D0EF}"/>
                </a:ext>
              </a:extLst>
            </p:cNvPr>
            <p:cNvGrpSpPr/>
            <p:nvPr/>
          </p:nvGrpSpPr>
          <p:grpSpPr>
            <a:xfrm rot="18816370">
              <a:off x="-96643" y="5575670"/>
              <a:ext cx="1480649" cy="446506"/>
              <a:chOff x="9737741" y="2612427"/>
              <a:chExt cx="4948024" cy="708558"/>
            </a:xfrm>
          </p:grpSpPr>
          <p:pic>
            <p:nvPicPr>
              <p:cNvPr id="62" name="Picture 6" descr="Pencil, School, Science, Writing, Business, Drawing">
                <a:extLst>
                  <a:ext uri="{FF2B5EF4-FFF2-40B4-BE49-F238E27FC236}">
                    <a16:creationId xmlns:a16="http://schemas.microsoft.com/office/drawing/2014/main" id="{2B575D39-98BA-4CCE-B5C1-88ABE58CF91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Pencil, School, Science, Writing, Business, Drawing">
                <a:extLst>
                  <a:ext uri="{FF2B5EF4-FFF2-40B4-BE49-F238E27FC236}">
                    <a16:creationId xmlns:a16="http://schemas.microsoft.com/office/drawing/2014/main" id="{2A54C352-ACB2-4860-B3DD-93E4261E9E8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A61BAE38-037E-45D2-BB79-8F0DB5535C26}"/>
              </a:ext>
            </a:extLst>
          </p:cNvPr>
          <p:cNvGrpSpPr/>
          <p:nvPr/>
        </p:nvGrpSpPr>
        <p:grpSpPr>
          <a:xfrm>
            <a:off x="7316528" y="5049073"/>
            <a:ext cx="4970722" cy="1480649"/>
            <a:chOff x="7316528" y="5049073"/>
            <a:chExt cx="4970722" cy="1480649"/>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35038EA-B3B3-4028-B67F-35389F9D21EC}"/>
                    </a:ext>
                  </a:extLst>
                </p:cNvPr>
                <p:cNvSpPr txBox="1"/>
                <p:nvPr/>
              </p:nvSpPr>
              <p:spPr>
                <a:xfrm>
                  <a:off x="7831030" y="5334000"/>
                  <a:ext cx="4456220" cy="1116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𝑦</m:t>
                                    </m:r>
                                  </m:sub>
                                </m:sSub>
                              </m:e>
                            </m:acc>
                          </m:e>
                        </m:acc>
                      </m:oMath>
                    </m:oMathPara>
                  </a14:m>
                  <a:endParaRPr lang="en-US" sz="5400" dirty="0">
                    <a:solidFill>
                      <a:srgbClr val="002060"/>
                    </a:solidFill>
                  </a:endParaRPr>
                </a:p>
              </p:txBody>
            </p:sp>
          </mc:Choice>
          <mc:Fallback xmlns="">
            <p:sp>
              <p:nvSpPr>
                <p:cNvPr id="42" name="TextBox 41">
                  <a:extLst>
                    <a:ext uri="{FF2B5EF4-FFF2-40B4-BE49-F238E27FC236}">
                      <a16:creationId xmlns:a16="http://schemas.microsoft.com/office/drawing/2014/main" id="{D35038EA-B3B3-4028-B67F-35389F9D21EC}"/>
                    </a:ext>
                  </a:extLst>
                </p:cNvPr>
                <p:cNvSpPr txBox="1">
                  <a:spLocks noRot="1" noChangeAspect="1" noMove="1" noResize="1" noEditPoints="1" noAdjustHandles="1" noChangeArrowheads="1" noChangeShapeType="1" noTextEdit="1"/>
                </p:cNvSpPr>
                <p:nvPr/>
              </p:nvSpPr>
              <p:spPr>
                <a:xfrm>
                  <a:off x="7831030" y="5334000"/>
                  <a:ext cx="4456220" cy="1116781"/>
                </a:xfrm>
                <a:prstGeom prst="rect">
                  <a:avLst/>
                </a:prstGeom>
                <a:blipFill>
                  <a:blip r:embed="rId17"/>
                  <a:stretch>
                    <a:fillRect/>
                  </a:stretch>
                </a:blipFill>
              </p:spPr>
              <p:txBody>
                <a:bodyPr/>
                <a:lstStyle/>
                <a:p>
                  <a:r>
                    <a:rPr lang="en-CA">
                      <a:noFill/>
                    </a:rPr>
                    <a:t> </a:t>
                  </a:r>
                </a:p>
              </p:txBody>
            </p:sp>
          </mc:Fallback>
        </mc:AlternateContent>
        <p:grpSp>
          <p:nvGrpSpPr>
            <p:cNvPr id="73" name="Group 72">
              <a:extLst>
                <a:ext uri="{FF2B5EF4-FFF2-40B4-BE49-F238E27FC236}">
                  <a16:creationId xmlns:a16="http://schemas.microsoft.com/office/drawing/2014/main" id="{9C08BFC2-CA27-4D56-B395-23DEE8B37E0B}"/>
                </a:ext>
              </a:extLst>
            </p:cNvPr>
            <p:cNvGrpSpPr/>
            <p:nvPr/>
          </p:nvGrpSpPr>
          <p:grpSpPr>
            <a:xfrm rot="18816370">
              <a:off x="6799456" y="5566145"/>
              <a:ext cx="1480649" cy="446506"/>
              <a:chOff x="9737741" y="2612427"/>
              <a:chExt cx="4948024" cy="708558"/>
            </a:xfrm>
          </p:grpSpPr>
          <p:pic>
            <p:nvPicPr>
              <p:cNvPr id="74" name="Picture 6" descr="Pencil, School, Science, Writing, Business, Drawing">
                <a:extLst>
                  <a:ext uri="{FF2B5EF4-FFF2-40B4-BE49-F238E27FC236}">
                    <a16:creationId xmlns:a16="http://schemas.microsoft.com/office/drawing/2014/main" id="{5F1F295C-9997-46EE-9C0D-5092A410C14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Pencil, School, Science, Writing, Business, Drawing">
                <a:extLst>
                  <a:ext uri="{FF2B5EF4-FFF2-40B4-BE49-F238E27FC236}">
                    <a16:creationId xmlns:a16="http://schemas.microsoft.com/office/drawing/2014/main" id="{8E234733-570E-4214-AB8E-BA46A10B52D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3" name="TextBox 42">
            <a:extLst>
              <a:ext uri="{FF2B5EF4-FFF2-40B4-BE49-F238E27FC236}">
                <a16:creationId xmlns:a16="http://schemas.microsoft.com/office/drawing/2014/main" id="{A1F3EE3F-6C5E-4433-BA08-C0310D030DC6}"/>
              </a:ext>
            </a:extLst>
          </p:cNvPr>
          <p:cNvSpPr txBox="1"/>
          <p:nvPr/>
        </p:nvSpPr>
        <p:spPr>
          <a:xfrm>
            <a:off x="8042421" y="1326741"/>
            <a:ext cx="4013726" cy="923330"/>
          </a:xfrm>
          <a:prstGeom prst="rect">
            <a:avLst/>
          </a:prstGeom>
          <a:solidFill>
            <a:schemeClr val="bg1"/>
          </a:solidFill>
          <a:effectLst>
            <a:softEdge rad="127000"/>
          </a:effectLst>
        </p:spPr>
        <p:txBody>
          <a:bodyPr wrap="none" rtlCol="0">
            <a:spAutoFit/>
          </a:bodyPr>
          <a:lstStyle/>
          <a:p>
            <a:pPr algn="ctr"/>
            <a:r>
              <a:rPr lang="en-US" sz="5400" dirty="0">
                <a:solidFill>
                  <a:srgbClr val="7030A0"/>
                </a:solidFill>
              </a:rPr>
              <a:t>Contravariant</a:t>
            </a:r>
            <a:endParaRPr lang="en-CA" sz="5400"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8" name="Ink 7">
                <a:extLst>
                  <a:ext uri="{FF2B5EF4-FFF2-40B4-BE49-F238E27FC236}">
                    <a16:creationId xmlns:a16="http://schemas.microsoft.com/office/drawing/2014/main" id="{5721F582-427C-42CA-A85C-CA85AB6F611A}"/>
                  </a:ext>
                </a:extLst>
              </p14:cNvPr>
              <p14:cNvContentPartPr/>
              <p14:nvPr>
                <p:extLst>
                  <p:ext uri="{42D2F446-02D8-4167-A562-619A0277C38B}">
                    <p15:isNarration xmlns:p15="http://schemas.microsoft.com/office/powerpoint/2012/main" val="1"/>
                  </p:ext>
                </p:extLst>
              </p14:nvPr>
            </p14:nvContentPartPr>
            <p14:xfrm>
              <a:off x="554400" y="2351160"/>
              <a:ext cx="9293760" cy="2216160"/>
            </p14:xfrm>
          </p:contentPart>
        </mc:Choice>
        <mc:Fallback xmlns="">
          <p:pic>
            <p:nvPicPr>
              <p:cNvPr id="8" name="Ink 7">
                <a:extLst>
                  <a:ext uri="{FF2B5EF4-FFF2-40B4-BE49-F238E27FC236}">
                    <a16:creationId xmlns:a16="http://schemas.microsoft.com/office/drawing/2014/main" id="{5721F582-427C-42CA-A85C-CA85AB6F611A}"/>
                  </a:ext>
                </a:extLst>
              </p:cNvPr>
              <p:cNvPicPr>
                <a:picLocks noGrp="1" noRot="1" noChangeAspect="1" noMove="1" noResize="1" noEditPoints="1" noAdjustHandles="1" noChangeArrowheads="1" noChangeShapeType="1"/>
              </p:cNvPicPr>
              <p:nvPr/>
            </p:nvPicPr>
            <p:blipFill>
              <a:blip r:embed="rId19"/>
              <a:stretch>
                <a:fillRect/>
              </a:stretch>
            </p:blipFill>
            <p:spPr>
              <a:xfrm>
                <a:off x="545040" y="2341800"/>
                <a:ext cx="9312480" cy="2234880"/>
              </a:xfrm>
              <a:prstGeom prst="rect">
                <a:avLst/>
              </a:prstGeom>
            </p:spPr>
          </p:pic>
        </mc:Fallback>
      </mc:AlternateContent>
    </p:spTree>
    <p:custDataLst>
      <p:tags r:id="rId1"/>
    </p:custDataLst>
    <p:extLst>
      <p:ext uri="{BB962C8B-B14F-4D97-AF65-F5344CB8AC3E}">
        <p14:creationId xmlns:p14="http://schemas.microsoft.com/office/powerpoint/2010/main" val="2169898114"/>
      </p:ext>
    </p:extLst>
  </p:cSld>
  <p:clrMapOvr>
    <a:masterClrMapping/>
  </p:clrMapOvr>
  <mc:AlternateContent xmlns:mc="http://schemas.openxmlformats.org/markup-compatibility/2006" xmlns:p14="http://schemas.microsoft.com/office/powerpoint/2010/main">
    <mc:Choice Requires="p14">
      <p:transition p14:dur="0" advTm="28622"/>
    </mc:Choice>
    <mc:Fallback xmlns="">
      <p:transition advTm="28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Pattern, Wood, Retro, Wooden, Surface, Table, Texture">
            <a:extLst>
              <a:ext uri="{FF2B5EF4-FFF2-40B4-BE49-F238E27FC236}">
                <a16:creationId xmlns:a16="http://schemas.microsoft.com/office/drawing/2014/main" id="{FA642619-2CB6-4ABB-B5A0-740E9408BE87}"/>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908"/>
            <a:ext cx="5007429" cy="505097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Pattern, Wood, Retro, Wooden, Surface, Table, Texture">
            <a:extLst>
              <a:ext uri="{FF2B5EF4-FFF2-40B4-BE49-F238E27FC236}">
                <a16:creationId xmlns:a16="http://schemas.microsoft.com/office/drawing/2014/main" id="{62BEC74D-6D10-4DB5-A86D-25738E0378A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24700" y="-11430"/>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870ED0E2-8B8D-4CAD-ADBC-A6A882C928C3}"/>
              </a:ext>
            </a:extLst>
          </p:cNvPr>
          <p:cNvGrpSpPr/>
          <p:nvPr/>
        </p:nvGrpSpPr>
        <p:grpSpPr>
          <a:xfrm>
            <a:off x="97248" y="1295400"/>
            <a:ext cx="3525477" cy="3435146"/>
            <a:chOff x="725898" y="2305050"/>
            <a:chExt cx="3525477" cy="3435146"/>
          </a:xfrm>
        </p:grpSpPr>
        <p:grpSp>
          <p:nvGrpSpPr>
            <p:cNvPr id="5" name="Group 4">
              <a:extLst>
                <a:ext uri="{FF2B5EF4-FFF2-40B4-BE49-F238E27FC236}">
                  <a16:creationId xmlns:a16="http://schemas.microsoft.com/office/drawing/2014/main" id="{89EECB9E-D64A-4435-9974-8DAA8BB15202}"/>
                </a:ext>
              </a:extLst>
            </p:cNvPr>
            <p:cNvGrpSpPr/>
            <p:nvPr/>
          </p:nvGrpSpPr>
          <p:grpSpPr>
            <a:xfrm>
              <a:off x="1024327" y="3287950"/>
              <a:ext cx="2114436" cy="2114436"/>
              <a:chOff x="1024327" y="3835912"/>
              <a:chExt cx="1566473" cy="1566473"/>
            </a:xfrm>
          </p:grpSpPr>
          <p:cxnSp>
            <p:nvCxnSpPr>
              <p:cNvPr id="15" name="Straight Arrow Connector 14">
                <a:extLst>
                  <a:ext uri="{FF2B5EF4-FFF2-40B4-BE49-F238E27FC236}">
                    <a16:creationId xmlns:a16="http://schemas.microsoft.com/office/drawing/2014/main" id="{517EC29E-D371-4AB6-AD3D-A1EEDD8EDED1}"/>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60CF461-B730-4454-A7E3-848968C47182}"/>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DEEBB06-09D7-4B3A-8FDB-F6C430553CBB}"/>
                    </a:ext>
                  </a:extLst>
                </p:cNvPr>
                <p:cNvSpPr txBox="1">
                  <a:spLocks/>
                </p:cNvSpPr>
                <p:nvPr/>
              </p:nvSpPr>
              <p:spPr>
                <a:xfrm>
                  <a:off x="3126198" y="48768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3" name="Subtitle 2">
                  <a:extLst>
                    <a:ext uri="{FF2B5EF4-FFF2-40B4-BE49-F238E27FC236}">
                      <a16:creationId xmlns:a16="http://schemas.microsoft.com/office/drawing/2014/main" id="{DDEEBB06-09D7-4B3A-8FDB-F6C430553CBB}"/>
                    </a:ext>
                  </a:extLst>
                </p:cNvPr>
                <p:cNvSpPr txBox="1">
                  <a:spLocks noRot="1" noChangeAspect="1" noMove="1" noResize="1" noEditPoints="1" noAdjustHandles="1" noChangeArrowheads="1" noChangeShapeType="1" noTextEdit="1"/>
                </p:cNvSpPr>
                <p:nvPr/>
              </p:nvSpPr>
              <p:spPr>
                <a:xfrm>
                  <a:off x="3126198" y="487680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4152AB8A-A069-4581-BDE3-A8AD7DDF27FB}"/>
                    </a:ext>
                  </a:extLst>
                </p:cNvPr>
                <p:cNvSpPr txBox="1">
                  <a:spLocks/>
                </p:cNvSpPr>
                <p:nvPr/>
              </p:nvSpPr>
              <p:spPr>
                <a:xfrm>
                  <a:off x="725898" y="23050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4" name="Subtitle 2">
                  <a:extLst>
                    <a:ext uri="{FF2B5EF4-FFF2-40B4-BE49-F238E27FC236}">
                      <a16:creationId xmlns:a16="http://schemas.microsoft.com/office/drawing/2014/main" id="{4152AB8A-A069-4581-BDE3-A8AD7DDF27FB}"/>
                    </a:ext>
                  </a:extLst>
                </p:cNvPr>
                <p:cNvSpPr txBox="1">
                  <a:spLocks noRot="1" noChangeAspect="1" noMove="1" noResize="1" noEditPoints="1" noAdjustHandles="1" noChangeArrowheads="1" noChangeShapeType="1" noTextEdit="1"/>
                </p:cNvSpPr>
                <p:nvPr/>
              </p:nvSpPr>
              <p:spPr>
                <a:xfrm>
                  <a:off x="725898" y="2305050"/>
                  <a:ext cx="1125177" cy="863396"/>
                </a:xfrm>
                <a:prstGeom prst="rect">
                  <a:avLst/>
                </a:prstGeom>
                <a:blipFill>
                  <a:blip r:embed="rId11"/>
                  <a:stretch>
                    <a:fillRect b="-11268"/>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F10703E-958A-414A-A58B-C2691D26E894}"/>
              </a:ext>
            </a:extLst>
          </p:cNvPr>
          <p:cNvGrpSpPr/>
          <p:nvPr/>
        </p:nvGrpSpPr>
        <p:grpSpPr>
          <a:xfrm>
            <a:off x="7512270" y="3238500"/>
            <a:ext cx="4702005" cy="1148388"/>
            <a:chOff x="7512270" y="3295650"/>
            <a:chExt cx="4702005" cy="1148388"/>
          </a:xfrm>
        </p:grpSpPr>
        <p:cxnSp>
          <p:nvCxnSpPr>
            <p:cNvPr id="10" name="Straight Arrow Connector 9">
              <a:extLst>
                <a:ext uri="{FF2B5EF4-FFF2-40B4-BE49-F238E27FC236}">
                  <a16:creationId xmlns:a16="http://schemas.microsoft.com/office/drawing/2014/main" id="{B98DD7BD-5104-4E83-9C36-FBFC6D9BC5AE}"/>
                </a:ext>
              </a:extLst>
            </p:cNvPr>
            <p:cNvCxnSpPr>
              <a:cxnSpLocks/>
            </p:cNvCxnSpPr>
            <p:nvPr/>
          </p:nvCxnSpPr>
          <p:spPr>
            <a:xfrm>
              <a:off x="7512270" y="4444038"/>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Subtitle 2">
                  <a:extLst>
                    <a:ext uri="{FF2B5EF4-FFF2-40B4-BE49-F238E27FC236}">
                      <a16:creationId xmlns:a16="http://schemas.microsoft.com/office/drawing/2014/main" id="{F4157EDD-0105-4C22-98C9-9DCB563F0D22}"/>
                    </a:ext>
                  </a:extLst>
                </p:cNvPr>
                <p:cNvSpPr txBox="1">
                  <a:spLocks/>
                </p:cNvSpPr>
                <p:nvPr/>
              </p:nvSpPr>
              <p:spPr>
                <a:xfrm>
                  <a:off x="11089098" y="3295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36" name="Subtitle 2">
                  <a:extLst>
                    <a:ext uri="{FF2B5EF4-FFF2-40B4-BE49-F238E27FC236}">
                      <a16:creationId xmlns:a16="http://schemas.microsoft.com/office/drawing/2014/main" id="{F4157EDD-0105-4C22-98C9-9DCB563F0D22}"/>
                    </a:ext>
                  </a:extLst>
                </p:cNvPr>
                <p:cNvSpPr txBox="1">
                  <a:spLocks noRot="1" noChangeAspect="1" noMove="1" noResize="1" noEditPoints="1" noAdjustHandles="1" noChangeArrowheads="1" noChangeShapeType="1" noTextEdit="1"/>
                </p:cNvSpPr>
                <p:nvPr/>
              </p:nvSpPr>
              <p:spPr>
                <a:xfrm>
                  <a:off x="11089098" y="3295650"/>
                  <a:ext cx="1125177" cy="863396"/>
                </a:xfrm>
                <a:prstGeom prst="rect">
                  <a:avLst/>
                </a:prstGeom>
                <a:blipFill>
                  <a:blip r:embed="rId12"/>
                  <a:stretch>
                    <a:fillRect b="-9929"/>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FC14E4F5-617A-49BB-8FAA-F2569E401EF3}"/>
              </a:ext>
            </a:extLst>
          </p:cNvPr>
          <p:cNvGrpSpPr/>
          <p:nvPr/>
        </p:nvGrpSpPr>
        <p:grpSpPr>
          <a:xfrm>
            <a:off x="7518119" y="57150"/>
            <a:ext cx="1438606" cy="4335586"/>
            <a:chOff x="7518119" y="114300"/>
            <a:chExt cx="1438606" cy="4335586"/>
          </a:xfrm>
        </p:grpSpPr>
        <p:cxnSp>
          <p:nvCxnSpPr>
            <p:cNvPr id="11" name="Straight Arrow Connector 10">
              <a:extLst>
                <a:ext uri="{FF2B5EF4-FFF2-40B4-BE49-F238E27FC236}">
                  <a16:creationId xmlns:a16="http://schemas.microsoft.com/office/drawing/2014/main" id="{E473DF83-8DE9-4F46-A3D5-00785B782B50}"/>
                </a:ext>
              </a:extLst>
            </p:cNvPr>
            <p:cNvCxnSpPr>
              <a:cxnSpLocks/>
            </p:cNvCxnSpPr>
            <p:nvPr/>
          </p:nvCxnSpPr>
          <p:spPr>
            <a:xfrm rot="16200000">
              <a:off x="5423269" y="2355037"/>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B649A88C-9443-480B-A90B-97EAE57A18E2}"/>
                    </a:ext>
                  </a:extLst>
                </p:cNvPr>
                <p:cNvSpPr txBox="1">
                  <a:spLocks/>
                </p:cNvSpPr>
                <p:nvPr/>
              </p:nvSpPr>
              <p:spPr>
                <a:xfrm>
                  <a:off x="7831548" y="114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37" name="Subtitle 2">
                  <a:extLst>
                    <a:ext uri="{FF2B5EF4-FFF2-40B4-BE49-F238E27FC236}">
                      <a16:creationId xmlns:a16="http://schemas.microsoft.com/office/drawing/2014/main" id="{B649A88C-9443-480B-A90B-97EAE57A18E2}"/>
                    </a:ext>
                  </a:extLst>
                </p:cNvPr>
                <p:cNvSpPr txBox="1">
                  <a:spLocks noRot="1" noChangeAspect="1" noMove="1" noResize="1" noEditPoints="1" noAdjustHandles="1" noChangeArrowheads="1" noChangeShapeType="1" noTextEdit="1"/>
                </p:cNvSpPr>
                <p:nvPr/>
              </p:nvSpPr>
              <p:spPr>
                <a:xfrm>
                  <a:off x="7831548" y="114300"/>
                  <a:ext cx="1125177" cy="863396"/>
                </a:xfrm>
                <a:prstGeom prst="rect">
                  <a:avLst/>
                </a:prstGeom>
                <a:blipFill>
                  <a:blip r:embed="rId13"/>
                  <a:stretch>
                    <a:fillRect b="-24823"/>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13E8E46E-6696-4372-BE8E-942017B1AF19}"/>
              </a:ext>
            </a:extLst>
          </p:cNvPr>
          <p:cNvGrpSpPr/>
          <p:nvPr/>
        </p:nvGrpSpPr>
        <p:grpSpPr>
          <a:xfrm>
            <a:off x="1646698" y="168858"/>
            <a:ext cx="6132062" cy="6383324"/>
            <a:chOff x="1932448" y="168858"/>
            <a:chExt cx="6132062" cy="6383324"/>
          </a:xfrm>
        </p:grpSpPr>
        <p:grpSp>
          <p:nvGrpSpPr>
            <p:cNvPr id="46" name="Group 45">
              <a:extLst>
                <a:ext uri="{FF2B5EF4-FFF2-40B4-BE49-F238E27FC236}">
                  <a16:creationId xmlns:a16="http://schemas.microsoft.com/office/drawing/2014/main" id="{909A20D7-F6B7-4C1E-9744-75AF5A23BC4A}"/>
                </a:ext>
              </a:extLst>
            </p:cNvPr>
            <p:cNvGrpSpPr/>
            <p:nvPr/>
          </p:nvGrpSpPr>
          <p:grpSpPr>
            <a:xfrm>
              <a:off x="1932448" y="420120"/>
              <a:ext cx="6132062" cy="6132062"/>
              <a:chOff x="1932448" y="420120"/>
              <a:chExt cx="6132062" cy="6132062"/>
            </a:xfrm>
          </p:grpSpPr>
          <p:sp>
            <p:nvSpPr>
              <p:cNvPr id="44" name="Arc 43">
                <a:extLst>
                  <a:ext uri="{FF2B5EF4-FFF2-40B4-BE49-F238E27FC236}">
                    <a16:creationId xmlns:a16="http://schemas.microsoft.com/office/drawing/2014/main" id="{78E4BCC5-61B9-4B88-B365-F513DB2F5484}"/>
                  </a:ext>
                </a:extLst>
              </p:cNvPr>
              <p:cNvSpPr/>
              <p:nvPr/>
            </p:nvSpPr>
            <p:spPr>
              <a:xfrm rot="18900000">
                <a:off x="1932448" y="420120"/>
                <a:ext cx="6132062" cy="6132062"/>
              </a:xfrm>
              <a:prstGeom prst="arc">
                <a:avLst>
                  <a:gd name="adj1" fmla="val 16591432"/>
                  <a:gd name="adj2" fmla="val 21201135"/>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340E82E-F8FC-4F2E-B5F6-011B446BA61D}"/>
                  </a:ext>
                </a:extLst>
              </p:cNvPr>
              <p:cNvSpPr/>
              <p:nvPr/>
            </p:nvSpPr>
            <p:spPr>
              <a:xfrm rot="7843986">
                <a:off x="6854825" y="911225"/>
                <a:ext cx="285750" cy="5093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76D31B-F0DD-48A8-9E22-145B51FC6BE1}"/>
                    </a:ext>
                  </a:extLst>
                </p:cNvPr>
                <p:cNvSpPr/>
                <p:nvPr/>
              </p:nvSpPr>
              <p:spPr>
                <a:xfrm>
                  <a:off x="3600450" y="168858"/>
                  <a:ext cx="2838450" cy="183806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29" name="Rectangle 28">
                  <a:extLst>
                    <a:ext uri="{FF2B5EF4-FFF2-40B4-BE49-F238E27FC236}">
                      <a16:creationId xmlns:a16="http://schemas.microsoft.com/office/drawing/2014/main" id="{7C76D31B-F0DD-48A8-9E22-145B51FC6BE1}"/>
                    </a:ext>
                  </a:extLst>
                </p:cNvPr>
                <p:cNvSpPr>
                  <a:spLocks noRot="1" noChangeAspect="1" noMove="1" noResize="1" noEditPoints="1" noAdjustHandles="1" noChangeArrowheads="1" noChangeShapeType="1" noTextEdit="1"/>
                </p:cNvSpPr>
                <p:nvPr/>
              </p:nvSpPr>
              <p:spPr>
                <a:xfrm>
                  <a:off x="3600450" y="168858"/>
                  <a:ext cx="2838450" cy="1838067"/>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8616F1-EE1B-4D72-B0C8-0189B3A718D2}"/>
                  </a:ext>
                </a:extLst>
              </p:cNvPr>
              <p:cNvSpPr txBox="1"/>
              <p:nvPr/>
            </p:nvSpPr>
            <p:spPr>
              <a:xfrm>
                <a:off x="704850" y="2006628"/>
                <a:ext cx="4347600" cy="16319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oMath>
                  </m:oMathPara>
                </a14:m>
                <a:endParaRPr lang="en-US" sz="4400" dirty="0">
                  <a:solidFill>
                    <a:srgbClr val="002060"/>
                  </a:solidFill>
                </a:endParaRPr>
              </a:p>
            </p:txBody>
          </p:sp>
        </mc:Choice>
        <mc:Fallback xmlns="">
          <p:sp>
            <p:nvSpPr>
              <p:cNvPr id="40" name="TextBox 39">
                <a:extLst>
                  <a:ext uri="{FF2B5EF4-FFF2-40B4-BE49-F238E27FC236}">
                    <a16:creationId xmlns:a16="http://schemas.microsoft.com/office/drawing/2014/main" id="{198616F1-EE1B-4D72-B0C8-0189B3A718D2}"/>
                  </a:ext>
                </a:extLst>
              </p:cNvPr>
              <p:cNvSpPr txBox="1">
                <a:spLocks noRot="1" noChangeAspect="1" noMove="1" noResize="1" noEditPoints="1" noAdjustHandles="1" noChangeArrowheads="1" noChangeShapeType="1" noTextEdit="1"/>
              </p:cNvSpPr>
              <p:nvPr/>
            </p:nvSpPr>
            <p:spPr>
              <a:xfrm>
                <a:off x="704850" y="2006628"/>
                <a:ext cx="4347600" cy="163192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92A79-9BAB-4579-B901-0F0B2B34742B}"/>
                  </a:ext>
                </a:extLst>
              </p:cNvPr>
              <p:cNvSpPr txBox="1"/>
              <p:nvPr/>
            </p:nvSpPr>
            <p:spPr>
              <a:xfrm>
                <a:off x="1504950" y="5054628"/>
                <a:ext cx="2543710" cy="1631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m>
                            <m:mPr>
                              <m:mcs>
                                <m:mc>
                                  <m:mcPr>
                                    <m:count m:val="2"/>
                                    <m:mcJc m:val="center"/>
                                  </m:mcPr>
                                </m:mc>
                              </m:mcs>
                              <m:ctrlPr>
                                <a:rPr lang="en-US" sz="6000" i="1">
                                  <a:solidFill>
                                    <a:schemeClr val="tx1"/>
                                  </a:solidFill>
                                  <a:latin typeface="Cambria Math" panose="02040503050406030204" pitchFamily="18" charset="0"/>
                                </a:rPr>
                              </m:ctrlPr>
                            </m:mPr>
                            <m:mr>
                              <m:e>
                                <m:r>
                                  <m:rPr>
                                    <m:brk m:alnAt="7"/>
                                  </m:rPr>
                                  <a:rPr lang="en-US" sz="6000" b="0" i="1" smtClean="0">
                                    <a:solidFill>
                                      <a:schemeClr val="tx1"/>
                                    </a:solidFill>
                                    <a:latin typeface="Cambria Math" panose="02040503050406030204" pitchFamily="18" charset="0"/>
                                  </a:rPr>
                                  <m:t>1</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m:oMathPara>
                </a14:m>
                <a:endParaRPr lang="en-US" sz="6000" dirty="0">
                  <a:solidFill>
                    <a:srgbClr val="002060"/>
                  </a:solidFill>
                </a:endParaRPr>
              </a:p>
            </p:txBody>
          </p:sp>
        </mc:Choice>
        <mc:Fallback xmlns="">
          <p:sp>
            <p:nvSpPr>
              <p:cNvPr id="52" name="TextBox 51">
                <a:extLst>
                  <a:ext uri="{FF2B5EF4-FFF2-40B4-BE49-F238E27FC236}">
                    <a16:creationId xmlns:a16="http://schemas.microsoft.com/office/drawing/2014/main" id="{7CF92A79-9BAB-4579-B901-0F0B2B34742B}"/>
                  </a:ext>
                </a:extLst>
              </p:cNvPr>
              <p:cNvSpPr txBox="1">
                <a:spLocks noRot="1" noChangeAspect="1" noMove="1" noResize="1" noEditPoints="1" noAdjustHandles="1" noChangeArrowheads="1" noChangeShapeType="1" noTextEdit="1"/>
              </p:cNvSpPr>
              <p:nvPr/>
            </p:nvSpPr>
            <p:spPr>
              <a:xfrm>
                <a:off x="1504950" y="5054628"/>
                <a:ext cx="2543710" cy="16319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3382B9F-DBC9-4726-B93E-46C1F4AF5286}"/>
                  </a:ext>
                </a:extLst>
              </p:cNvPr>
              <p:cNvSpPr txBox="1"/>
              <p:nvPr/>
            </p:nvSpPr>
            <p:spPr>
              <a:xfrm>
                <a:off x="7751015" y="1358928"/>
                <a:ext cx="4364785" cy="1858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
                        </m:e>
                      </m:d>
                    </m:oMath>
                  </m:oMathPara>
                </a14:m>
                <a:endParaRPr lang="en-US" sz="4400" dirty="0">
                  <a:solidFill>
                    <a:srgbClr val="002060"/>
                  </a:solidFill>
                </a:endParaRPr>
              </a:p>
            </p:txBody>
          </p:sp>
        </mc:Choice>
        <mc:Fallback xmlns="">
          <p:sp>
            <p:nvSpPr>
              <p:cNvPr id="53" name="TextBox 52">
                <a:extLst>
                  <a:ext uri="{FF2B5EF4-FFF2-40B4-BE49-F238E27FC236}">
                    <a16:creationId xmlns:a16="http://schemas.microsoft.com/office/drawing/2014/main" id="{B3382B9F-DBC9-4726-B93E-46C1F4AF5286}"/>
                  </a:ext>
                </a:extLst>
              </p:cNvPr>
              <p:cNvSpPr txBox="1">
                <a:spLocks noRot="1" noChangeAspect="1" noMove="1" noResize="1" noEditPoints="1" noAdjustHandles="1" noChangeArrowheads="1" noChangeShapeType="1" noTextEdit="1"/>
              </p:cNvSpPr>
              <p:nvPr/>
            </p:nvSpPr>
            <p:spPr>
              <a:xfrm>
                <a:off x="7751015" y="1358928"/>
                <a:ext cx="4364785" cy="1858907"/>
              </a:xfrm>
              <a:prstGeom prst="rect">
                <a:avLst/>
              </a:prstGeom>
              <a:blipFill>
                <a:blip r:embed="rId18"/>
                <a:stretch>
                  <a:fillRect/>
                </a:stretch>
              </a:blipFill>
            </p:spPr>
            <p:txBody>
              <a:bodyPr/>
              <a:lstStyle/>
              <a:p>
                <a:r>
                  <a:rPr lang="en-CA">
                    <a:noFill/>
                  </a:rPr>
                  <a:t> </a:t>
                </a:r>
              </a:p>
            </p:txBody>
          </p:sp>
        </mc:Fallback>
      </mc:AlternateContent>
      <p:sp>
        <p:nvSpPr>
          <p:cNvPr id="58" name="TextBox 57">
            <a:extLst>
              <a:ext uri="{FF2B5EF4-FFF2-40B4-BE49-F238E27FC236}">
                <a16:creationId xmlns:a16="http://schemas.microsoft.com/office/drawing/2014/main" id="{5EC9AB9D-5708-4973-9622-56B106A8B43A}"/>
              </a:ext>
            </a:extLst>
          </p:cNvPr>
          <p:cNvSpPr txBox="1"/>
          <p:nvPr/>
        </p:nvSpPr>
        <p:spPr>
          <a:xfrm>
            <a:off x="7498662" y="5103674"/>
            <a:ext cx="4334327" cy="1754326"/>
          </a:xfrm>
          <a:prstGeom prst="rect">
            <a:avLst/>
          </a:prstGeom>
          <a:solidFill>
            <a:schemeClr val="bg1"/>
          </a:solidFill>
          <a:effectLst>
            <a:softEdge rad="127000"/>
          </a:effectLst>
        </p:spPr>
        <p:txBody>
          <a:bodyPr wrap="none" rtlCol="0">
            <a:spAutoFit/>
          </a:bodyPr>
          <a:lstStyle/>
          <a:p>
            <a:pPr algn="ctr"/>
            <a:r>
              <a:rPr lang="en-US" sz="5400" dirty="0">
                <a:solidFill>
                  <a:srgbClr val="00B050"/>
                </a:solidFill>
              </a:rPr>
              <a:t>Covariant?</a:t>
            </a:r>
            <a:br>
              <a:rPr lang="en-US" sz="5400" dirty="0">
                <a:solidFill>
                  <a:srgbClr val="7030A0"/>
                </a:solidFill>
              </a:rPr>
            </a:br>
            <a:r>
              <a:rPr lang="en-US" sz="5400" dirty="0" err="1">
                <a:solidFill>
                  <a:srgbClr val="7030A0"/>
                </a:solidFill>
              </a:rPr>
              <a:t>Contravariant</a:t>
            </a:r>
            <a:r>
              <a:rPr lang="en-US" sz="5400" dirty="0">
                <a:solidFill>
                  <a:srgbClr val="7030A0"/>
                </a:solidFill>
              </a:rPr>
              <a:t>?</a:t>
            </a:r>
            <a:endParaRPr lang="en-CA" sz="5400" dirty="0">
              <a:solidFill>
                <a:srgbClr val="7030A0"/>
              </a:solidFill>
            </a:endParaRPr>
          </a:p>
        </p:txBody>
      </p:sp>
    </p:spTree>
    <p:custDataLst>
      <p:tags r:id="rId1"/>
    </p:custDataLst>
    <p:extLst>
      <p:ext uri="{BB962C8B-B14F-4D97-AF65-F5344CB8AC3E}">
        <p14:creationId xmlns:p14="http://schemas.microsoft.com/office/powerpoint/2010/main" val="3249587737"/>
      </p:ext>
    </p:extLst>
  </p:cSld>
  <p:clrMapOvr>
    <a:masterClrMapping/>
  </p:clrMapOvr>
  <mc:AlternateContent xmlns:mc="http://schemas.openxmlformats.org/markup-compatibility/2006" xmlns:p14="http://schemas.microsoft.com/office/powerpoint/2010/main">
    <mc:Choice Requires="p14">
      <p:transition spd="med" p14:dur="700" advTm="17308">
        <p:fade/>
      </p:transition>
    </mc:Choice>
    <mc:Fallback xmlns="">
      <p:transition spd="med" advTm="173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2" grpId="0"/>
      <p:bldP spid="53" grpId="0"/>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3382B9F-DBC9-4726-B93E-46C1F4AF5286}"/>
                  </a:ext>
                </a:extLst>
              </p:cNvPr>
              <p:cNvSpPr txBox="1"/>
              <p:nvPr/>
            </p:nvSpPr>
            <p:spPr>
              <a:xfrm>
                <a:off x="171450" y="0"/>
                <a:ext cx="6564939" cy="67472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400" b="0" i="1" smtClean="0">
                          <a:solidFill>
                            <a:schemeClr val="bg1"/>
                          </a:solidFill>
                          <a:latin typeface="Cambria Math" panose="02040503050406030204" pitchFamily="18" charset="0"/>
                        </a:rPr>
                        <m:t>=</m:t>
                      </m:r>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
                        </m:e>
                      </m:d>
                    </m:oMath>
                  </m:oMathPara>
                </a14:m>
                <a:endParaRPr lang="en-US" sz="4400" dirty="0">
                  <a:solidFill>
                    <a:srgbClr val="002060"/>
                  </a:solidFill>
                </a:endParaRPr>
              </a:p>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r>
                              <m:e>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oMath>
                  </m:oMathPara>
                </a14:m>
                <a:endParaRPr lang="en-US" sz="4400" dirty="0">
                  <a:solidFill>
                    <a:srgbClr val="002060"/>
                  </a:solidFill>
                </a:endParaRPr>
              </a:p>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m:rPr>
                                    <m:brk m:alnAt="7"/>
                                  </m:rPr>
                                  <a:rPr lang="en-US" sz="4400" b="0" i="1" smtClean="0">
                                    <a:latin typeface="Cambria Math" panose="02040503050406030204" pitchFamily="18" charset="0"/>
                                  </a:rPr>
                                  <m:t>4</m:t>
                                </m:r>
                                <m:d>
                                  <m:dPr>
                                    <m:ctrlPr>
                                      <a:rPr lang="en-US" sz="4400" b="0" i="1" smtClean="0">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e>
                                <m:r>
                                  <a:rPr lang="en-US" sz="4400" b="0" i="1" smtClean="0">
                                    <a:solidFill>
                                      <a:schemeClr val="tx1"/>
                                    </a:solidFill>
                                    <a:latin typeface="Cambria Math" panose="02040503050406030204" pitchFamily="18" charset="0"/>
                                  </a:rPr>
                                  <m:t>4</m:t>
                                </m:r>
                                <m:d>
                                  <m:dPr>
                                    <m:ctrlPr>
                                      <a:rPr lang="en-US" sz="4400" b="0" i="1" smtClean="0">
                                        <a:solidFill>
                                          <a:schemeClr val="tx1"/>
                                        </a:solidFill>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d>
                              </m:e>
                            </m:mr>
                            <m:mr>
                              <m:e>
                                <m:r>
                                  <a:rPr lang="en-US" sz="4400" b="0" i="1" smtClean="0">
                                    <a:solidFill>
                                      <a:schemeClr val="tx1"/>
                                    </a:solidFill>
                                    <a:latin typeface="Cambria Math" panose="02040503050406030204" pitchFamily="18" charset="0"/>
                                  </a:rPr>
                                  <m:t>4</m:t>
                                </m:r>
                                <m:d>
                                  <m:dPr>
                                    <m:ctrlPr>
                                      <a:rPr lang="en-US" sz="4400" b="0" i="1" smtClean="0">
                                        <a:solidFill>
                                          <a:schemeClr val="tx1"/>
                                        </a:solidFill>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e>
                                <m:r>
                                  <a:rPr lang="en-US" sz="4400" b="0" i="1" smtClean="0">
                                    <a:solidFill>
                                      <a:schemeClr val="tx1"/>
                                    </a:solidFill>
                                    <a:latin typeface="Cambria Math" panose="02040503050406030204" pitchFamily="18" charset="0"/>
                                  </a:rPr>
                                  <m:t>4</m:t>
                                </m:r>
                                <m:d>
                                  <m:dPr>
                                    <m:ctrlPr>
                                      <a:rPr lang="en-US" sz="4400" b="0" i="1" smtClean="0">
                                        <a:solidFill>
                                          <a:schemeClr val="tx1"/>
                                        </a:solidFill>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d>
                              </m:e>
                            </m:mr>
                          </m:m>
                        </m:e>
                      </m:d>
                    </m:oMath>
                  </m:oMathPara>
                </a14:m>
                <a:endParaRPr lang="en-US" sz="4400" dirty="0">
                  <a:solidFill>
                    <a:srgbClr val="002060"/>
                  </a:solidFill>
                </a:endParaRPr>
              </a:p>
              <a:p>
                <a:endParaRPr lang="en-US" sz="2000" dirty="0">
                  <a:solidFill>
                    <a:srgbClr val="002060"/>
                  </a:solidFill>
                </a:endParaRPr>
              </a:p>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m:t>
                      </m:r>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r>
                                  <m:rPr>
                                    <m:brk m:alnAt="7"/>
                                  </m:rPr>
                                  <a:rPr lang="en-US" sz="5400" i="1">
                                    <a:latin typeface="Cambria Math" panose="02040503050406030204" pitchFamily="18" charset="0"/>
                                  </a:rPr>
                                  <m:t>4</m:t>
                                </m:r>
                              </m:e>
                              <m:e>
                                <m:r>
                                  <a:rPr lang="en-US" sz="5400" b="0" i="1" smtClean="0">
                                    <a:latin typeface="Cambria Math" panose="02040503050406030204" pitchFamily="18" charset="0"/>
                                  </a:rPr>
                                  <m:t>0</m:t>
                                </m:r>
                              </m:e>
                            </m:mr>
                            <m:mr>
                              <m:e>
                                <m:r>
                                  <a:rPr lang="en-US" sz="5400" b="0" i="1" smtClean="0">
                                    <a:latin typeface="Cambria Math" panose="02040503050406030204" pitchFamily="18" charset="0"/>
                                  </a:rPr>
                                  <m:t>0</m:t>
                                </m:r>
                              </m:e>
                              <m:e>
                                <m:r>
                                  <a:rPr lang="en-US" sz="5400" i="1">
                                    <a:latin typeface="Cambria Math" panose="02040503050406030204" pitchFamily="18" charset="0"/>
                                  </a:rPr>
                                  <m:t>4</m:t>
                                </m:r>
                              </m:e>
                            </m:mr>
                          </m:m>
                        </m:e>
                      </m:d>
                    </m:oMath>
                  </m:oMathPara>
                </a14:m>
                <a:endParaRPr lang="en-US" sz="5400" dirty="0">
                  <a:solidFill>
                    <a:srgbClr val="002060"/>
                  </a:solidFill>
                </a:endParaRPr>
              </a:p>
            </p:txBody>
          </p:sp>
        </mc:Choice>
        <mc:Fallback xmlns="">
          <p:sp>
            <p:nvSpPr>
              <p:cNvPr id="53" name="TextBox 52">
                <a:extLst>
                  <a:ext uri="{FF2B5EF4-FFF2-40B4-BE49-F238E27FC236}">
                    <a16:creationId xmlns:a16="http://schemas.microsoft.com/office/drawing/2014/main" id="{B3382B9F-DBC9-4726-B93E-46C1F4AF5286}"/>
                  </a:ext>
                </a:extLst>
              </p:cNvPr>
              <p:cNvSpPr txBox="1">
                <a:spLocks noRot="1" noChangeAspect="1" noMove="1" noResize="1" noEditPoints="1" noAdjustHandles="1" noChangeArrowheads="1" noChangeShapeType="1" noTextEdit="1"/>
              </p:cNvSpPr>
              <p:nvPr/>
            </p:nvSpPr>
            <p:spPr>
              <a:xfrm>
                <a:off x="171450" y="0"/>
                <a:ext cx="6564939" cy="674723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94FB803-B057-4D25-B3A0-98DB92868176}"/>
                  </a:ext>
                </a:extLst>
              </p:cNvPr>
              <p:cNvSpPr/>
              <p:nvPr/>
            </p:nvSpPr>
            <p:spPr>
              <a:xfrm>
                <a:off x="8782050" y="160144"/>
                <a:ext cx="3276600" cy="227459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600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r>
                        <a:rPr lang="en-US" sz="6000" i="1">
                          <a:latin typeface="Cambria Math" panose="02040503050406030204" pitchFamily="18" charset="0"/>
                        </a:rPr>
                        <m:t>=2</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r>
                        <a:rPr lang="en-US" sz="6000" i="1">
                          <a:latin typeface="Cambria Math" panose="02040503050406030204" pitchFamily="18" charset="0"/>
                        </a:rPr>
                        <m:t>=2</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26" name="Rectangle 25">
                <a:extLst>
                  <a:ext uri="{FF2B5EF4-FFF2-40B4-BE49-F238E27FC236}">
                    <a16:creationId xmlns:a16="http://schemas.microsoft.com/office/drawing/2014/main" id="{894FB803-B057-4D25-B3A0-98DB92868176}"/>
                  </a:ext>
                </a:extLst>
              </p:cNvPr>
              <p:cNvSpPr>
                <a:spLocks noRot="1" noChangeAspect="1" noMove="1" noResize="1" noEditPoints="1" noAdjustHandles="1" noChangeArrowheads="1" noChangeShapeType="1" noTextEdit="1"/>
              </p:cNvSpPr>
              <p:nvPr/>
            </p:nvSpPr>
            <p:spPr>
              <a:xfrm>
                <a:off x="8782050" y="160144"/>
                <a:ext cx="3276600" cy="227459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578AFCF0-CC9A-4290-AEFD-069463B9FAB2}"/>
                  </a:ext>
                </a:extLst>
              </p14:cNvPr>
              <p14:cNvContentPartPr/>
              <p14:nvPr>
                <p:extLst>
                  <p:ext uri="{42D2F446-02D8-4167-A562-619A0277C38B}">
                    <p15:isNarration xmlns:p15="http://schemas.microsoft.com/office/powerpoint/2012/main" val="1"/>
                  </p:ext>
                </p:extLst>
              </p14:nvPr>
            </p14:nvContentPartPr>
            <p14:xfrm>
              <a:off x="908280" y="356040"/>
              <a:ext cx="7902720" cy="6343920"/>
            </p14:xfrm>
          </p:contentPart>
        </mc:Choice>
        <mc:Fallback xmlns="">
          <p:pic>
            <p:nvPicPr>
              <p:cNvPr id="2" name="Ink 1">
                <a:extLst>
                  <a:ext uri="{FF2B5EF4-FFF2-40B4-BE49-F238E27FC236}">
                    <a16:creationId xmlns:a16="http://schemas.microsoft.com/office/drawing/2014/main" id="{578AFCF0-CC9A-4290-AEFD-069463B9FAB2}"/>
                  </a:ext>
                </a:extLst>
              </p:cNvPr>
              <p:cNvPicPr>
                <a:picLocks noGrp="1" noRot="1" noChangeAspect="1" noMove="1" noResize="1" noEditPoints="1" noAdjustHandles="1" noChangeArrowheads="1" noChangeShapeType="1"/>
              </p:cNvPicPr>
              <p:nvPr/>
            </p:nvPicPr>
            <p:blipFill>
              <a:blip r:embed="rId7"/>
              <a:stretch>
                <a:fillRect/>
              </a:stretch>
            </p:blipFill>
            <p:spPr>
              <a:xfrm>
                <a:off x="898920" y="346680"/>
                <a:ext cx="7921440" cy="6362640"/>
              </a:xfrm>
              <a:prstGeom prst="rect">
                <a:avLst/>
              </a:prstGeom>
            </p:spPr>
          </p:pic>
        </mc:Fallback>
      </mc:AlternateContent>
    </p:spTree>
    <p:custDataLst>
      <p:tags r:id="rId1"/>
    </p:custDataLst>
    <p:extLst>
      <p:ext uri="{BB962C8B-B14F-4D97-AF65-F5344CB8AC3E}">
        <p14:creationId xmlns:p14="http://schemas.microsoft.com/office/powerpoint/2010/main" val="606586302"/>
      </p:ext>
    </p:extLst>
  </p:cSld>
  <p:clrMapOvr>
    <a:masterClrMapping/>
  </p:clrMapOvr>
  <mc:AlternateContent xmlns:mc="http://schemas.openxmlformats.org/markup-compatibility/2006" xmlns:p14="http://schemas.microsoft.com/office/powerpoint/2010/main">
    <mc:Choice Requires="p14">
      <p:transition p14:dur="0" advTm="48695"/>
    </mc:Choice>
    <mc:Fallback xmlns="">
      <p:transition advTm="48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Pattern, Wood, Retro, Wooden, Surface, Table, Texture">
            <a:extLst>
              <a:ext uri="{FF2B5EF4-FFF2-40B4-BE49-F238E27FC236}">
                <a16:creationId xmlns:a16="http://schemas.microsoft.com/office/drawing/2014/main" id="{FA642619-2CB6-4ABB-B5A0-740E9408BE87}"/>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908"/>
            <a:ext cx="5007429" cy="505097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Pattern, Wood, Retro, Wooden, Surface, Table, Texture">
            <a:extLst>
              <a:ext uri="{FF2B5EF4-FFF2-40B4-BE49-F238E27FC236}">
                <a16:creationId xmlns:a16="http://schemas.microsoft.com/office/drawing/2014/main" id="{62BEC74D-6D10-4DB5-A86D-25738E0378A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24700" y="-11430"/>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870ED0E2-8B8D-4CAD-ADBC-A6A882C928C3}"/>
              </a:ext>
            </a:extLst>
          </p:cNvPr>
          <p:cNvGrpSpPr/>
          <p:nvPr/>
        </p:nvGrpSpPr>
        <p:grpSpPr>
          <a:xfrm>
            <a:off x="97248" y="1295400"/>
            <a:ext cx="3525477" cy="3435146"/>
            <a:chOff x="725898" y="2305050"/>
            <a:chExt cx="3525477" cy="3435146"/>
          </a:xfrm>
        </p:grpSpPr>
        <p:grpSp>
          <p:nvGrpSpPr>
            <p:cNvPr id="5" name="Group 4">
              <a:extLst>
                <a:ext uri="{FF2B5EF4-FFF2-40B4-BE49-F238E27FC236}">
                  <a16:creationId xmlns:a16="http://schemas.microsoft.com/office/drawing/2014/main" id="{89EECB9E-D64A-4435-9974-8DAA8BB15202}"/>
                </a:ext>
              </a:extLst>
            </p:cNvPr>
            <p:cNvGrpSpPr/>
            <p:nvPr/>
          </p:nvGrpSpPr>
          <p:grpSpPr>
            <a:xfrm>
              <a:off x="1024327" y="3287950"/>
              <a:ext cx="2114436" cy="2114436"/>
              <a:chOff x="1024327" y="3835912"/>
              <a:chExt cx="1566473" cy="1566473"/>
            </a:xfrm>
          </p:grpSpPr>
          <p:cxnSp>
            <p:nvCxnSpPr>
              <p:cNvPr id="15" name="Straight Arrow Connector 14">
                <a:extLst>
                  <a:ext uri="{FF2B5EF4-FFF2-40B4-BE49-F238E27FC236}">
                    <a16:creationId xmlns:a16="http://schemas.microsoft.com/office/drawing/2014/main" id="{517EC29E-D371-4AB6-AD3D-A1EEDD8EDED1}"/>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60CF461-B730-4454-A7E3-848968C47182}"/>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DEEBB06-09D7-4B3A-8FDB-F6C430553CBB}"/>
                    </a:ext>
                  </a:extLst>
                </p:cNvPr>
                <p:cNvSpPr txBox="1">
                  <a:spLocks/>
                </p:cNvSpPr>
                <p:nvPr/>
              </p:nvSpPr>
              <p:spPr>
                <a:xfrm>
                  <a:off x="3126198" y="48768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3" name="Subtitle 2">
                  <a:extLst>
                    <a:ext uri="{FF2B5EF4-FFF2-40B4-BE49-F238E27FC236}">
                      <a16:creationId xmlns:a16="http://schemas.microsoft.com/office/drawing/2014/main" id="{DDEEBB06-09D7-4B3A-8FDB-F6C430553CBB}"/>
                    </a:ext>
                  </a:extLst>
                </p:cNvPr>
                <p:cNvSpPr txBox="1">
                  <a:spLocks noRot="1" noChangeAspect="1" noMove="1" noResize="1" noEditPoints="1" noAdjustHandles="1" noChangeArrowheads="1" noChangeShapeType="1" noTextEdit="1"/>
                </p:cNvSpPr>
                <p:nvPr/>
              </p:nvSpPr>
              <p:spPr>
                <a:xfrm>
                  <a:off x="3126198" y="487680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4152AB8A-A069-4581-BDE3-A8AD7DDF27FB}"/>
                    </a:ext>
                  </a:extLst>
                </p:cNvPr>
                <p:cNvSpPr txBox="1">
                  <a:spLocks/>
                </p:cNvSpPr>
                <p:nvPr/>
              </p:nvSpPr>
              <p:spPr>
                <a:xfrm>
                  <a:off x="725898" y="23050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4" name="Subtitle 2">
                  <a:extLst>
                    <a:ext uri="{FF2B5EF4-FFF2-40B4-BE49-F238E27FC236}">
                      <a16:creationId xmlns:a16="http://schemas.microsoft.com/office/drawing/2014/main" id="{4152AB8A-A069-4581-BDE3-A8AD7DDF27FB}"/>
                    </a:ext>
                  </a:extLst>
                </p:cNvPr>
                <p:cNvSpPr txBox="1">
                  <a:spLocks noRot="1" noChangeAspect="1" noMove="1" noResize="1" noEditPoints="1" noAdjustHandles="1" noChangeArrowheads="1" noChangeShapeType="1" noTextEdit="1"/>
                </p:cNvSpPr>
                <p:nvPr/>
              </p:nvSpPr>
              <p:spPr>
                <a:xfrm>
                  <a:off x="725898" y="2305050"/>
                  <a:ext cx="1125177" cy="863396"/>
                </a:xfrm>
                <a:prstGeom prst="rect">
                  <a:avLst/>
                </a:prstGeom>
                <a:blipFill>
                  <a:blip r:embed="rId11"/>
                  <a:stretch>
                    <a:fillRect b="-11268"/>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F10703E-958A-414A-A58B-C2691D26E894}"/>
              </a:ext>
            </a:extLst>
          </p:cNvPr>
          <p:cNvGrpSpPr/>
          <p:nvPr/>
        </p:nvGrpSpPr>
        <p:grpSpPr>
          <a:xfrm>
            <a:off x="7512270" y="3238500"/>
            <a:ext cx="4702005" cy="1148388"/>
            <a:chOff x="7512270" y="3295650"/>
            <a:chExt cx="4702005" cy="1148388"/>
          </a:xfrm>
        </p:grpSpPr>
        <p:cxnSp>
          <p:nvCxnSpPr>
            <p:cNvPr id="10" name="Straight Arrow Connector 9">
              <a:extLst>
                <a:ext uri="{FF2B5EF4-FFF2-40B4-BE49-F238E27FC236}">
                  <a16:creationId xmlns:a16="http://schemas.microsoft.com/office/drawing/2014/main" id="{B98DD7BD-5104-4E83-9C36-FBFC6D9BC5AE}"/>
                </a:ext>
              </a:extLst>
            </p:cNvPr>
            <p:cNvCxnSpPr>
              <a:cxnSpLocks/>
            </p:cNvCxnSpPr>
            <p:nvPr/>
          </p:nvCxnSpPr>
          <p:spPr>
            <a:xfrm>
              <a:off x="7512270" y="4444038"/>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Subtitle 2">
                  <a:extLst>
                    <a:ext uri="{FF2B5EF4-FFF2-40B4-BE49-F238E27FC236}">
                      <a16:creationId xmlns:a16="http://schemas.microsoft.com/office/drawing/2014/main" id="{F4157EDD-0105-4C22-98C9-9DCB563F0D22}"/>
                    </a:ext>
                  </a:extLst>
                </p:cNvPr>
                <p:cNvSpPr txBox="1">
                  <a:spLocks/>
                </p:cNvSpPr>
                <p:nvPr/>
              </p:nvSpPr>
              <p:spPr>
                <a:xfrm>
                  <a:off x="11089098" y="3295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36" name="Subtitle 2">
                  <a:extLst>
                    <a:ext uri="{FF2B5EF4-FFF2-40B4-BE49-F238E27FC236}">
                      <a16:creationId xmlns:a16="http://schemas.microsoft.com/office/drawing/2014/main" id="{F4157EDD-0105-4C22-98C9-9DCB563F0D22}"/>
                    </a:ext>
                  </a:extLst>
                </p:cNvPr>
                <p:cNvSpPr txBox="1">
                  <a:spLocks noRot="1" noChangeAspect="1" noMove="1" noResize="1" noEditPoints="1" noAdjustHandles="1" noChangeArrowheads="1" noChangeShapeType="1" noTextEdit="1"/>
                </p:cNvSpPr>
                <p:nvPr/>
              </p:nvSpPr>
              <p:spPr>
                <a:xfrm>
                  <a:off x="11089098" y="3295650"/>
                  <a:ext cx="1125177" cy="863396"/>
                </a:xfrm>
                <a:prstGeom prst="rect">
                  <a:avLst/>
                </a:prstGeom>
                <a:blipFill>
                  <a:blip r:embed="rId12"/>
                  <a:stretch>
                    <a:fillRect b="-9929"/>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FC14E4F5-617A-49BB-8FAA-F2569E401EF3}"/>
              </a:ext>
            </a:extLst>
          </p:cNvPr>
          <p:cNvGrpSpPr/>
          <p:nvPr/>
        </p:nvGrpSpPr>
        <p:grpSpPr>
          <a:xfrm>
            <a:off x="7518119" y="57150"/>
            <a:ext cx="1438606" cy="4335586"/>
            <a:chOff x="7518119" y="114300"/>
            <a:chExt cx="1438606" cy="4335586"/>
          </a:xfrm>
        </p:grpSpPr>
        <p:cxnSp>
          <p:nvCxnSpPr>
            <p:cNvPr id="11" name="Straight Arrow Connector 10">
              <a:extLst>
                <a:ext uri="{FF2B5EF4-FFF2-40B4-BE49-F238E27FC236}">
                  <a16:creationId xmlns:a16="http://schemas.microsoft.com/office/drawing/2014/main" id="{E473DF83-8DE9-4F46-A3D5-00785B782B50}"/>
                </a:ext>
              </a:extLst>
            </p:cNvPr>
            <p:cNvCxnSpPr>
              <a:cxnSpLocks/>
            </p:cNvCxnSpPr>
            <p:nvPr/>
          </p:nvCxnSpPr>
          <p:spPr>
            <a:xfrm rot="16200000">
              <a:off x="5423269" y="2355037"/>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B649A88C-9443-480B-A90B-97EAE57A18E2}"/>
                    </a:ext>
                  </a:extLst>
                </p:cNvPr>
                <p:cNvSpPr txBox="1">
                  <a:spLocks/>
                </p:cNvSpPr>
                <p:nvPr/>
              </p:nvSpPr>
              <p:spPr>
                <a:xfrm>
                  <a:off x="7831548" y="114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37" name="Subtitle 2">
                  <a:extLst>
                    <a:ext uri="{FF2B5EF4-FFF2-40B4-BE49-F238E27FC236}">
                      <a16:creationId xmlns:a16="http://schemas.microsoft.com/office/drawing/2014/main" id="{B649A88C-9443-480B-A90B-97EAE57A18E2}"/>
                    </a:ext>
                  </a:extLst>
                </p:cNvPr>
                <p:cNvSpPr txBox="1">
                  <a:spLocks noRot="1" noChangeAspect="1" noMove="1" noResize="1" noEditPoints="1" noAdjustHandles="1" noChangeArrowheads="1" noChangeShapeType="1" noTextEdit="1"/>
                </p:cNvSpPr>
                <p:nvPr/>
              </p:nvSpPr>
              <p:spPr>
                <a:xfrm>
                  <a:off x="7831548" y="114300"/>
                  <a:ext cx="1125177" cy="863396"/>
                </a:xfrm>
                <a:prstGeom prst="rect">
                  <a:avLst/>
                </a:prstGeom>
                <a:blipFill>
                  <a:blip r:embed="rId13"/>
                  <a:stretch>
                    <a:fillRect b="-24823"/>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13E8E46E-6696-4372-BE8E-942017B1AF19}"/>
              </a:ext>
            </a:extLst>
          </p:cNvPr>
          <p:cNvGrpSpPr/>
          <p:nvPr/>
        </p:nvGrpSpPr>
        <p:grpSpPr>
          <a:xfrm>
            <a:off x="1646698" y="168858"/>
            <a:ext cx="6132062" cy="6383324"/>
            <a:chOff x="1932448" y="168858"/>
            <a:chExt cx="6132062" cy="6383324"/>
          </a:xfrm>
        </p:grpSpPr>
        <p:grpSp>
          <p:nvGrpSpPr>
            <p:cNvPr id="46" name="Group 45">
              <a:extLst>
                <a:ext uri="{FF2B5EF4-FFF2-40B4-BE49-F238E27FC236}">
                  <a16:creationId xmlns:a16="http://schemas.microsoft.com/office/drawing/2014/main" id="{909A20D7-F6B7-4C1E-9744-75AF5A23BC4A}"/>
                </a:ext>
              </a:extLst>
            </p:cNvPr>
            <p:cNvGrpSpPr/>
            <p:nvPr/>
          </p:nvGrpSpPr>
          <p:grpSpPr>
            <a:xfrm>
              <a:off x="1932448" y="420120"/>
              <a:ext cx="6132062" cy="6132062"/>
              <a:chOff x="1932448" y="420120"/>
              <a:chExt cx="6132062" cy="6132062"/>
            </a:xfrm>
          </p:grpSpPr>
          <p:sp>
            <p:nvSpPr>
              <p:cNvPr id="44" name="Arc 43">
                <a:extLst>
                  <a:ext uri="{FF2B5EF4-FFF2-40B4-BE49-F238E27FC236}">
                    <a16:creationId xmlns:a16="http://schemas.microsoft.com/office/drawing/2014/main" id="{78E4BCC5-61B9-4B88-B365-F513DB2F5484}"/>
                  </a:ext>
                </a:extLst>
              </p:cNvPr>
              <p:cNvSpPr/>
              <p:nvPr/>
            </p:nvSpPr>
            <p:spPr>
              <a:xfrm rot="18900000">
                <a:off x="1932448" y="420120"/>
                <a:ext cx="6132062" cy="6132062"/>
              </a:xfrm>
              <a:prstGeom prst="arc">
                <a:avLst>
                  <a:gd name="adj1" fmla="val 16591432"/>
                  <a:gd name="adj2" fmla="val 21201135"/>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340E82E-F8FC-4F2E-B5F6-011B446BA61D}"/>
                  </a:ext>
                </a:extLst>
              </p:cNvPr>
              <p:cNvSpPr/>
              <p:nvPr/>
            </p:nvSpPr>
            <p:spPr>
              <a:xfrm rot="7843986">
                <a:off x="6854825" y="911225"/>
                <a:ext cx="285750" cy="5093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76D31B-F0DD-48A8-9E22-145B51FC6BE1}"/>
                    </a:ext>
                  </a:extLst>
                </p:cNvPr>
                <p:cNvSpPr/>
                <p:nvPr/>
              </p:nvSpPr>
              <p:spPr>
                <a:xfrm>
                  <a:off x="3600450" y="168858"/>
                  <a:ext cx="2838450" cy="183806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29" name="Rectangle 28">
                  <a:extLst>
                    <a:ext uri="{FF2B5EF4-FFF2-40B4-BE49-F238E27FC236}">
                      <a16:creationId xmlns:a16="http://schemas.microsoft.com/office/drawing/2014/main" id="{7C76D31B-F0DD-48A8-9E22-145B51FC6BE1}"/>
                    </a:ext>
                  </a:extLst>
                </p:cNvPr>
                <p:cNvSpPr>
                  <a:spLocks noRot="1" noChangeAspect="1" noMove="1" noResize="1" noEditPoints="1" noAdjustHandles="1" noChangeArrowheads="1" noChangeShapeType="1" noTextEdit="1"/>
                </p:cNvSpPr>
                <p:nvPr/>
              </p:nvSpPr>
              <p:spPr>
                <a:xfrm>
                  <a:off x="3600450" y="168858"/>
                  <a:ext cx="2838450" cy="1838067"/>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8616F1-EE1B-4D72-B0C8-0189B3A718D2}"/>
                  </a:ext>
                </a:extLst>
              </p:cNvPr>
              <p:cNvSpPr txBox="1"/>
              <p:nvPr/>
            </p:nvSpPr>
            <p:spPr>
              <a:xfrm>
                <a:off x="704850" y="2006628"/>
                <a:ext cx="4347600" cy="16319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oMath>
                  </m:oMathPara>
                </a14:m>
                <a:endParaRPr lang="en-US" sz="4400" dirty="0">
                  <a:solidFill>
                    <a:srgbClr val="002060"/>
                  </a:solidFill>
                </a:endParaRPr>
              </a:p>
            </p:txBody>
          </p:sp>
        </mc:Choice>
        <mc:Fallback xmlns="">
          <p:sp>
            <p:nvSpPr>
              <p:cNvPr id="40" name="TextBox 39">
                <a:extLst>
                  <a:ext uri="{FF2B5EF4-FFF2-40B4-BE49-F238E27FC236}">
                    <a16:creationId xmlns:a16="http://schemas.microsoft.com/office/drawing/2014/main" id="{198616F1-EE1B-4D72-B0C8-0189B3A718D2}"/>
                  </a:ext>
                </a:extLst>
              </p:cNvPr>
              <p:cNvSpPr txBox="1">
                <a:spLocks noRot="1" noChangeAspect="1" noMove="1" noResize="1" noEditPoints="1" noAdjustHandles="1" noChangeArrowheads="1" noChangeShapeType="1" noTextEdit="1"/>
              </p:cNvSpPr>
              <p:nvPr/>
            </p:nvSpPr>
            <p:spPr>
              <a:xfrm>
                <a:off x="704850" y="2006628"/>
                <a:ext cx="4347600" cy="163192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CF92A79-9BAB-4579-B901-0F0B2B34742B}"/>
                  </a:ext>
                </a:extLst>
              </p:cNvPr>
              <p:cNvSpPr txBox="1"/>
              <p:nvPr/>
            </p:nvSpPr>
            <p:spPr>
              <a:xfrm>
                <a:off x="1504950" y="5054628"/>
                <a:ext cx="2543710" cy="1631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m>
                            <m:mPr>
                              <m:mcs>
                                <m:mc>
                                  <m:mcPr>
                                    <m:count m:val="2"/>
                                    <m:mcJc m:val="center"/>
                                  </m:mcPr>
                                </m:mc>
                              </m:mcs>
                              <m:ctrlPr>
                                <a:rPr lang="en-US" sz="6000" i="1">
                                  <a:solidFill>
                                    <a:schemeClr val="tx1"/>
                                  </a:solidFill>
                                  <a:latin typeface="Cambria Math" panose="02040503050406030204" pitchFamily="18" charset="0"/>
                                </a:rPr>
                              </m:ctrlPr>
                            </m:mPr>
                            <m:mr>
                              <m:e>
                                <m:r>
                                  <m:rPr>
                                    <m:brk m:alnAt="7"/>
                                  </m:rPr>
                                  <a:rPr lang="en-US" sz="6000" b="0" i="1" smtClean="0">
                                    <a:solidFill>
                                      <a:schemeClr val="tx1"/>
                                    </a:solidFill>
                                    <a:latin typeface="Cambria Math" panose="02040503050406030204" pitchFamily="18" charset="0"/>
                                  </a:rPr>
                                  <m:t>1</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m:oMathPara>
                </a14:m>
                <a:endParaRPr lang="en-US" sz="6000" dirty="0">
                  <a:solidFill>
                    <a:srgbClr val="002060"/>
                  </a:solidFill>
                </a:endParaRPr>
              </a:p>
            </p:txBody>
          </p:sp>
        </mc:Choice>
        <mc:Fallback xmlns="">
          <p:sp>
            <p:nvSpPr>
              <p:cNvPr id="52" name="TextBox 51">
                <a:extLst>
                  <a:ext uri="{FF2B5EF4-FFF2-40B4-BE49-F238E27FC236}">
                    <a16:creationId xmlns:a16="http://schemas.microsoft.com/office/drawing/2014/main" id="{7CF92A79-9BAB-4579-B901-0F0B2B34742B}"/>
                  </a:ext>
                </a:extLst>
              </p:cNvPr>
              <p:cNvSpPr txBox="1">
                <a:spLocks noRot="1" noChangeAspect="1" noMove="1" noResize="1" noEditPoints="1" noAdjustHandles="1" noChangeArrowheads="1" noChangeShapeType="1" noTextEdit="1"/>
              </p:cNvSpPr>
              <p:nvPr/>
            </p:nvSpPr>
            <p:spPr>
              <a:xfrm>
                <a:off x="1504950" y="5054628"/>
                <a:ext cx="2543710" cy="16319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3382B9F-DBC9-4726-B93E-46C1F4AF5286}"/>
                  </a:ext>
                </a:extLst>
              </p:cNvPr>
              <p:cNvSpPr txBox="1"/>
              <p:nvPr/>
            </p:nvSpPr>
            <p:spPr>
              <a:xfrm>
                <a:off x="7751015" y="1358928"/>
                <a:ext cx="4364785" cy="1858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
                        </m:e>
                      </m:d>
                    </m:oMath>
                  </m:oMathPara>
                </a14:m>
                <a:endParaRPr lang="en-US" sz="4400" dirty="0">
                  <a:solidFill>
                    <a:srgbClr val="002060"/>
                  </a:solidFill>
                </a:endParaRPr>
              </a:p>
            </p:txBody>
          </p:sp>
        </mc:Choice>
        <mc:Fallback xmlns="">
          <p:sp>
            <p:nvSpPr>
              <p:cNvPr id="53" name="TextBox 52">
                <a:extLst>
                  <a:ext uri="{FF2B5EF4-FFF2-40B4-BE49-F238E27FC236}">
                    <a16:creationId xmlns:a16="http://schemas.microsoft.com/office/drawing/2014/main" id="{B3382B9F-DBC9-4726-B93E-46C1F4AF5286}"/>
                  </a:ext>
                </a:extLst>
              </p:cNvPr>
              <p:cNvSpPr txBox="1">
                <a:spLocks noRot="1" noChangeAspect="1" noMove="1" noResize="1" noEditPoints="1" noAdjustHandles="1" noChangeArrowheads="1" noChangeShapeType="1" noTextEdit="1"/>
              </p:cNvSpPr>
              <p:nvPr/>
            </p:nvSpPr>
            <p:spPr>
              <a:xfrm>
                <a:off x="7751015" y="1358928"/>
                <a:ext cx="4364785" cy="1858907"/>
              </a:xfrm>
              <a:prstGeom prst="rect">
                <a:avLst/>
              </a:prstGeom>
              <a:blipFill>
                <a:blip r:embed="rId18"/>
                <a:stretch>
                  <a:fillRect/>
                </a:stretch>
              </a:blipFill>
            </p:spPr>
            <p:txBody>
              <a:bodyPr/>
              <a:lstStyle/>
              <a:p>
                <a:r>
                  <a:rPr lang="en-CA">
                    <a:noFill/>
                  </a:rPr>
                  <a:t> </a:t>
                </a:r>
              </a:p>
            </p:txBody>
          </p:sp>
        </mc:Fallback>
      </mc:AlternateContent>
      <p:sp>
        <p:nvSpPr>
          <p:cNvPr id="54" name="TextBox 53">
            <a:extLst>
              <a:ext uri="{FF2B5EF4-FFF2-40B4-BE49-F238E27FC236}">
                <a16:creationId xmlns:a16="http://schemas.microsoft.com/office/drawing/2014/main" id="{E1E626E2-8F94-4FD1-A7EA-C9D65A9F08FF}"/>
              </a:ext>
            </a:extLst>
          </p:cNvPr>
          <p:cNvSpPr txBox="1"/>
          <p:nvPr/>
        </p:nvSpPr>
        <p:spPr>
          <a:xfrm>
            <a:off x="7692989" y="3409950"/>
            <a:ext cx="3435236" cy="923330"/>
          </a:xfrm>
          <a:prstGeom prst="rect">
            <a:avLst/>
          </a:prstGeom>
          <a:solidFill>
            <a:schemeClr val="bg1"/>
          </a:solidFill>
          <a:effectLst>
            <a:softEdge rad="127000"/>
          </a:effectLst>
        </p:spPr>
        <p:txBody>
          <a:bodyPr wrap="none" rtlCol="0">
            <a:spAutoFit/>
          </a:bodyPr>
          <a:lstStyle/>
          <a:p>
            <a:pPr algn="ctr"/>
            <a:r>
              <a:rPr lang="en-US" sz="5400" dirty="0">
                <a:solidFill>
                  <a:srgbClr val="00B050"/>
                </a:solidFill>
              </a:rPr>
              <a:t>2-Covariant</a:t>
            </a:r>
            <a:endParaRPr lang="en-CA" sz="5400" dirty="0">
              <a:solidFill>
                <a:srgbClr val="00B05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A06C89-97C5-405F-B35E-14B0A6A17945}"/>
                  </a:ext>
                </a:extLst>
              </p:cNvPr>
              <p:cNvSpPr txBox="1"/>
              <p:nvPr/>
            </p:nvSpPr>
            <p:spPr>
              <a:xfrm>
                <a:off x="8553450" y="5054628"/>
                <a:ext cx="2543710" cy="1631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i="1" smtClean="0">
                              <a:solidFill>
                                <a:schemeClr val="tx1"/>
                              </a:solidFill>
                              <a:latin typeface="Cambria Math" panose="02040503050406030204" pitchFamily="18" charset="0"/>
                            </a:rPr>
                          </m:ctrlPr>
                        </m:dPr>
                        <m:e>
                          <m:m>
                            <m:mPr>
                              <m:mcs>
                                <m:mc>
                                  <m:mcPr>
                                    <m:count m:val="2"/>
                                    <m:mcJc m:val="center"/>
                                  </m:mcPr>
                                </m:mc>
                              </m:mcs>
                              <m:ctrlPr>
                                <a:rPr lang="en-US" sz="6000" i="1">
                                  <a:solidFill>
                                    <a:schemeClr val="tx1"/>
                                  </a:solidFill>
                                  <a:latin typeface="Cambria Math" panose="02040503050406030204" pitchFamily="18" charset="0"/>
                                </a:rPr>
                              </m:ctrlPr>
                            </m:mPr>
                            <m:mr>
                              <m:e>
                                <m:r>
                                  <a:rPr lang="en-US" sz="6000" b="0" i="1" smtClean="0">
                                    <a:solidFill>
                                      <a:schemeClr val="tx1"/>
                                    </a:solidFill>
                                    <a:latin typeface="Cambria Math" panose="02040503050406030204" pitchFamily="18" charset="0"/>
                                  </a:rPr>
                                  <m:t>4</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4</m:t>
                                </m:r>
                              </m:e>
                            </m:mr>
                          </m:m>
                        </m:e>
                      </m:d>
                    </m:oMath>
                  </m:oMathPara>
                </a14:m>
                <a:endParaRPr lang="en-US" sz="6000" dirty="0">
                  <a:solidFill>
                    <a:srgbClr val="002060"/>
                  </a:solidFill>
                </a:endParaRPr>
              </a:p>
            </p:txBody>
          </p:sp>
        </mc:Choice>
        <mc:Fallback xmlns="">
          <p:sp>
            <p:nvSpPr>
              <p:cNvPr id="26" name="TextBox 25">
                <a:extLst>
                  <a:ext uri="{FF2B5EF4-FFF2-40B4-BE49-F238E27FC236}">
                    <a16:creationId xmlns:a16="http://schemas.microsoft.com/office/drawing/2014/main" id="{D1A06C89-97C5-405F-B35E-14B0A6A17945}"/>
                  </a:ext>
                </a:extLst>
              </p:cNvPr>
              <p:cNvSpPr txBox="1">
                <a:spLocks noRot="1" noChangeAspect="1" noMove="1" noResize="1" noEditPoints="1" noAdjustHandles="1" noChangeArrowheads="1" noChangeShapeType="1" noTextEdit="1"/>
              </p:cNvSpPr>
              <p:nvPr/>
            </p:nvSpPr>
            <p:spPr>
              <a:xfrm>
                <a:off x="8553450" y="5054628"/>
                <a:ext cx="2543710" cy="1631985"/>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2" name="Ink 1">
                <a:extLst>
                  <a:ext uri="{FF2B5EF4-FFF2-40B4-BE49-F238E27FC236}">
                    <a16:creationId xmlns:a16="http://schemas.microsoft.com/office/drawing/2014/main" id="{3010D8BD-D0F8-4BF1-8F7B-6F5756CA28BE}"/>
                  </a:ext>
                </a:extLst>
              </p14:cNvPr>
              <p14:cNvContentPartPr/>
              <p14:nvPr>
                <p:extLst>
                  <p:ext uri="{42D2F446-02D8-4167-A562-619A0277C38B}">
                    <p15:isNarration xmlns:p15="http://schemas.microsoft.com/office/powerpoint/2012/main" val="1"/>
                  </p:ext>
                </p:extLst>
              </p14:nvPr>
            </p14:nvContentPartPr>
            <p14:xfrm>
              <a:off x="4423320" y="2217240"/>
              <a:ext cx="5173560" cy="4061880"/>
            </p14:xfrm>
          </p:contentPart>
        </mc:Choice>
        <mc:Fallback xmlns="">
          <p:pic>
            <p:nvPicPr>
              <p:cNvPr id="2" name="Ink 1">
                <a:extLst>
                  <a:ext uri="{FF2B5EF4-FFF2-40B4-BE49-F238E27FC236}">
                    <a16:creationId xmlns:a16="http://schemas.microsoft.com/office/drawing/2014/main" id="{3010D8BD-D0F8-4BF1-8F7B-6F5756CA28BE}"/>
                  </a:ext>
                </a:extLst>
              </p:cNvPr>
              <p:cNvPicPr>
                <a:picLocks noGrp="1" noRot="1" noChangeAspect="1" noMove="1" noResize="1" noEditPoints="1" noAdjustHandles="1" noChangeArrowheads="1" noChangeShapeType="1"/>
              </p:cNvPicPr>
              <p:nvPr/>
            </p:nvPicPr>
            <p:blipFill>
              <a:blip r:embed="rId21"/>
              <a:stretch>
                <a:fillRect/>
              </a:stretch>
            </p:blipFill>
            <p:spPr>
              <a:xfrm>
                <a:off x="4413960" y="2207880"/>
                <a:ext cx="5192280" cy="4080600"/>
              </a:xfrm>
              <a:prstGeom prst="rect">
                <a:avLst/>
              </a:prstGeom>
            </p:spPr>
          </p:pic>
        </mc:Fallback>
      </mc:AlternateContent>
    </p:spTree>
    <p:custDataLst>
      <p:tags r:id="rId1"/>
    </p:custDataLst>
    <p:extLst>
      <p:ext uri="{BB962C8B-B14F-4D97-AF65-F5344CB8AC3E}">
        <p14:creationId xmlns:p14="http://schemas.microsoft.com/office/powerpoint/2010/main" val="2619605188"/>
      </p:ext>
    </p:extLst>
  </p:cSld>
  <p:clrMapOvr>
    <a:masterClrMapping/>
  </p:clrMapOvr>
  <mc:AlternateContent xmlns:mc="http://schemas.openxmlformats.org/markup-compatibility/2006" xmlns:p14="http://schemas.microsoft.com/office/powerpoint/2010/main">
    <mc:Choice Requires="p14">
      <p:transition p14:dur="0" advTm="27885"/>
    </mc:Choice>
    <mc:Fallback xmlns="">
      <p:transition advTm="27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67FEA05-D641-440A-B422-5DF40D137C8F}"/>
                  </a:ext>
                </a:extLst>
              </p:cNvPr>
              <p:cNvSpPr/>
              <p:nvPr/>
            </p:nvSpPr>
            <p:spPr>
              <a:xfrm>
                <a:off x="-95250" y="3707503"/>
                <a:ext cx="12477750" cy="140865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i="1">
                          <a:latin typeface="Cambria Math" panose="02040503050406030204" pitchFamily="18" charset="0"/>
                        </a:rPr>
                        <m:t>=</m:t>
                      </m:r>
                      <m:d>
                        <m:dPr>
                          <m:begChr m:val="["/>
                          <m:endChr m:val="]"/>
                          <m:ctrlPr>
                            <a:rPr lang="en-US" sz="4800" i="1" smtClean="0">
                              <a:latin typeface="Cambria Math" panose="02040503050406030204" pitchFamily="18" charset="0"/>
                              <a:ea typeface="Cambria Math" panose="02040503050406030204" pitchFamily="18" charset="0"/>
                            </a:rPr>
                          </m:ctrlPr>
                        </m:dPr>
                        <m:e>
                          <m:r>
                            <a:rPr lang="en-US" sz="4800" b="0" i="1" smtClean="0">
                              <a:solidFill>
                                <a:srgbClr val="0070C0"/>
                              </a:solidFill>
                              <a:latin typeface="Cambria Math" panose="02040503050406030204" pitchFamily="18" charset="0"/>
                              <a:ea typeface="Cambria Math" panose="02040503050406030204" pitchFamily="18" charset="0"/>
                            </a:rPr>
                            <m:t>𝑥</m:t>
                          </m:r>
                          <m:r>
                            <a:rPr lang="en-US" sz="4800" b="0" i="1" smtClean="0">
                              <a:solidFill>
                                <a:srgbClr val="0070C0"/>
                              </a:solidFill>
                              <a:latin typeface="Cambria Math" panose="02040503050406030204" pitchFamily="18" charset="0"/>
                              <a:ea typeface="Cambria Math" panose="02040503050406030204" pitchFamily="18" charset="0"/>
                            </a:rPr>
                            <m:t>   </m:t>
                          </m:r>
                          <m:r>
                            <a:rPr lang="en-US" sz="4800" i="1" smtClean="0">
                              <a:solidFill>
                                <a:srgbClr val="0070C0"/>
                              </a:solidFill>
                              <a:latin typeface="Cambria Math" panose="02040503050406030204" pitchFamily="18" charset="0"/>
                              <a:ea typeface="Cambria Math" panose="02040503050406030204" pitchFamily="18" charset="0"/>
                            </a:rPr>
                            <m:t>𝑦</m:t>
                          </m:r>
                        </m:e>
                      </m:d>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𝑥𝑦</m:t>
                                    </m:r>
                                  </m:sub>
                                </m:sSub>
                              </m:e>
                            </m:m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𝑦𝑦</m:t>
                                    </m:r>
                                  </m:sub>
                                </m:sSub>
                              </m:e>
                            </m:mr>
                          </m:m>
                        </m:e>
                      </m:d>
                      <m:d>
                        <m:dPr>
                          <m:begChr m:val="["/>
                          <m:endChr m:val="]"/>
                          <m:ctrlPr>
                            <a:rPr lang="en-US" sz="4800" i="1" smtClean="0">
                              <a:latin typeface="Cambria Math" panose="02040503050406030204" pitchFamily="18" charset="0"/>
                            </a:rPr>
                          </m:ctrlPr>
                        </m:dPr>
                        <m:e>
                          <m:eqArr>
                            <m:eqArrPr>
                              <m:ctrlPr>
                                <a:rPr lang="en-US" sz="4800" i="1">
                                  <a:latin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CA" sz="4800" dirty="0"/>
              </a:p>
            </p:txBody>
          </p:sp>
        </mc:Choice>
        <mc:Fallback xmlns="">
          <p:sp>
            <p:nvSpPr>
              <p:cNvPr id="4" name="Rectangle 3">
                <a:extLst>
                  <a:ext uri="{FF2B5EF4-FFF2-40B4-BE49-F238E27FC236}">
                    <a16:creationId xmlns:a16="http://schemas.microsoft.com/office/drawing/2014/main" id="{467FEA05-D641-440A-B422-5DF40D137C8F}"/>
                  </a:ext>
                </a:extLst>
              </p:cNvPr>
              <p:cNvSpPr>
                <a:spLocks noRot="1" noChangeAspect="1" noMove="1" noResize="1" noEditPoints="1" noAdjustHandles="1" noChangeArrowheads="1" noChangeShapeType="1" noTextEdit="1"/>
              </p:cNvSpPr>
              <p:nvPr/>
            </p:nvSpPr>
            <p:spPr>
              <a:xfrm>
                <a:off x="-95250" y="3707503"/>
                <a:ext cx="12477750" cy="140865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CB117A-1D70-4D73-A272-5E8D9E889CE0}"/>
                  </a:ext>
                </a:extLst>
              </p:cNvPr>
              <p:cNvSpPr txBox="1"/>
              <p:nvPr/>
            </p:nvSpPr>
            <p:spPr>
              <a:xfrm>
                <a:off x="-304799" y="-31954"/>
                <a:ext cx="7677150" cy="139102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𝑥</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5000" b="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00B050"/>
                                  </a:solidFill>
                                  <a:latin typeface="Cambria Math" panose="02040503050406030204" pitchFamily="18" charset="0"/>
                                  <a:ea typeface="Cambria Math" panose="02040503050406030204" pitchFamily="18" charset="0"/>
                                </a:rPr>
                              </m:ctrlPr>
                            </m:mPr>
                            <m:mr>
                              <m:e>
                                <m:r>
                                  <a:rPr lang="en-US" sz="5000" b="0" i="1" smtClean="0">
                                    <a:solidFill>
                                      <a:srgbClr val="00B050"/>
                                    </a:solidFill>
                                    <a:latin typeface="Cambria Math" panose="02040503050406030204" pitchFamily="18" charset="0"/>
                                    <a:ea typeface="Cambria Math" panose="02040503050406030204" pitchFamily="18" charset="0"/>
                                  </a:rPr>
                                  <m:t>𝑎</m:t>
                                </m:r>
                              </m:e>
                              <m:e>
                                <m:r>
                                  <a:rPr lang="en-US" sz="5000" b="0" i="1" smtClean="0">
                                    <a:solidFill>
                                      <a:srgbClr val="00B050"/>
                                    </a:solidFill>
                                    <a:latin typeface="Cambria Math" panose="02040503050406030204" pitchFamily="18" charset="0"/>
                                    <a:ea typeface="Cambria Math" panose="02040503050406030204" pitchFamily="18" charset="0"/>
                                  </a:rPr>
                                  <m:t>𝑏</m:t>
                                </m:r>
                              </m:e>
                            </m:mr>
                            <m:mr>
                              <m:e>
                                <m:r>
                                  <a:rPr lang="en-US" sz="5000" b="0" i="1" smtClean="0">
                                    <a:solidFill>
                                      <a:srgbClr val="00B050"/>
                                    </a:solidFill>
                                    <a:latin typeface="Cambria Math" panose="02040503050406030204" pitchFamily="18" charset="0"/>
                                    <a:ea typeface="Cambria Math" panose="02040503050406030204" pitchFamily="18" charset="0"/>
                                  </a:rPr>
                                  <m:t>𝑐</m:t>
                                </m:r>
                              </m:e>
                              <m:e>
                                <m:r>
                                  <a:rPr lang="en-US" sz="5000" b="0" i="1" smtClean="0">
                                    <a:solidFill>
                                      <a:srgbClr val="00B050"/>
                                    </a:solidFill>
                                    <a:latin typeface="Cambria Math" panose="02040503050406030204" pitchFamily="18" charset="0"/>
                                    <a:ea typeface="Cambria Math" panose="02040503050406030204" pitchFamily="18" charset="0"/>
                                  </a:rPr>
                                  <m:t>𝑑</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CB117A-1D70-4D73-A272-5E8D9E889CE0}"/>
                  </a:ext>
                </a:extLst>
              </p:cNvPr>
              <p:cNvSpPr txBox="1">
                <a:spLocks noRot="1" noChangeAspect="1" noMove="1" noResize="1" noEditPoints="1" noAdjustHandles="1" noChangeArrowheads="1" noChangeShapeType="1" noTextEdit="1"/>
              </p:cNvSpPr>
              <p:nvPr/>
            </p:nvSpPr>
            <p:spPr>
              <a:xfrm>
                <a:off x="-304799" y="-31954"/>
                <a:ext cx="7677150" cy="139102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AC3D95-EE81-4E37-BA7C-5123F4AA32A8}"/>
                  </a:ext>
                </a:extLst>
              </p:cNvPr>
              <p:cNvSpPr txBox="1"/>
              <p:nvPr/>
            </p:nvSpPr>
            <p:spPr>
              <a:xfrm>
                <a:off x="7219951" y="-133350"/>
                <a:ext cx="5162549" cy="15367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
                              <m:acc>
                                <m:accPr>
                                  <m:chr m:val="̃"/>
                                  <m:ctrlPr>
                                    <a:rPr lang="en-US" sz="480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eqArr>
                        </m:e>
                      </m:d>
                      <m:r>
                        <a:rPr lang="en-US" sz="4800" b="0" i="1" smtClean="0">
                          <a:solidFill>
                            <a:schemeClr val="tx1"/>
                          </a:solidFill>
                          <a:latin typeface="Cambria Math" panose="02040503050406030204" pitchFamily="18" charset="0"/>
                          <a:ea typeface="Cambria Math" panose="02040503050406030204" pitchFamily="18" charset="0"/>
                        </a:rPr>
                        <m:t>=</m:t>
                      </m:r>
                      <m:sSup>
                        <m:sSupPr>
                          <m:ctrlPr>
                            <a:rPr lang="en-US" sz="48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7030A0"/>
                                      </a:solidFill>
                                      <a:latin typeface="Cambria Math" panose="02040503050406030204" pitchFamily="18" charset="0"/>
                                      <a:ea typeface="Cambria Math" panose="02040503050406030204" pitchFamily="18" charset="0"/>
                                    </a:rPr>
                                  </m:ctrlPr>
                                </m:mPr>
                                <m:mr>
                                  <m:e>
                                    <m:r>
                                      <a:rPr lang="en-US" sz="4800" b="0" i="1" smtClean="0">
                                        <a:solidFill>
                                          <a:srgbClr val="7030A0"/>
                                        </a:solidFill>
                                        <a:latin typeface="Cambria Math" panose="02040503050406030204" pitchFamily="18" charset="0"/>
                                        <a:ea typeface="Cambria Math" panose="02040503050406030204" pitchFamily="18" charset="0"/>
                                      </a:rPr>
                                      <m:t>𝑎</m:t>
                                    </m:r>
                                  </m:e>
                                  <m:e>
                                    <m:r>
                                      <a:rPr lang="en-US" sz="4800" b="0" i="1" smtClean="0">
                                        <a:solidFill>
                                          <a:srgbClr val="7030A0"/>
                                        </a:solidFill>
                                        <a:latin typeface="Cambria Math" panose="02040503050406030204" pitchFamily="18" charset="0"/>
                                        <a:ea typeface="Cambria Math" panose="02040503050406030204" pitchFamily="18" charset="0"/>
                                      </a:rPr>
                                      <m:t>𝑏</m:t>
                                    </m:r>
                                  </m:e>
                                </m:mr>
                                <m:mr>
                                  <m:e>
                                    <m:r>
                                      <a:rPr lang="en-US" sz="4800" b="0" i="1" smtClean="0">
                                        <a:solidFill>
                                          <a:srgbClr val="7030A0"/>
                                        </a:solidFill>
                                        <a:latin typeface="Cambria Math" panose="02040503050406030204" pitchFamily="18" charset="0"/>
                                        <a:ea typeface="Cambria Math" panose="02040503050406030204" pitchFamily="18" charset="0"/>
                                      </a:rPr>
                                      <m:t>𝑐</m:t>
                                    </m:r>
                                  </m:e>
                                  <m:e>
                                    <m:r>
                                      <a:rPr lang="en-US" sz="4800" b="0" i="1" smtClean="0">
                                        <a:solidFill>
                                          <a:srgbClr val="7030A0"/>
                                        </a:solidFill>
                                        <a:latin typeface="Cambria Math" panose="02040503050406030204" pitchFamily="18" charset="0"/>
                                        <a:ea typeface="Cambria Math" panose="02040503050406030204" pitchFamily="18" charset="0"/>
                                      </a:rPr>
                                      <m:t>𝑑</m:t>
                                    </m:r>
                                  </m:e>
                                </m:mr>
                              </m:m>
                            </m:e>
                          </m:d>
                        </m:e>
                        <m:sup>
                          <m:r>
                            <a:rPr lang="en-US" sz="48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8AC3D95-EE81-4E37-BA7C-5123F4AA32A8}"/>
                  </a:ext>
                </a:extLst>
              </p:cNvPr>
              <p:cNvSpPr txBox="1">
                <a:spLocks noRot="1" noChangeAspect="1" noMove="1" noResize="1" noEditPoints="1" noAdjustHandles="1" noChangeArrowheads="1" noChangeShapeType="1" noTextEdit="1"/>
              </p:cNvSpPr>
              <p:nvPr/>
            </p:nvSpPr>
            <p:spPr>
              <a:xfrm>
                <a:off x="7219951" y="-133350"/>
                <a:ext cx="5162549" cy="1536767"/>
              </a:xfrm>
              <a:prstGeom prst="rect">
                <a:avLst/>
              </a:prstGeom>
              <a:blipFill>
                <a:blip r:embed="rId6"/>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5D9E2208-CB23-41C1-ABB7-77DDA4441CB6}"/>
              </a:ext>
            </a:extLst>
          </p:cNvPr>
          <p:cNvCxnSpPr>
            <a:cxnSpLocks/>
          </p:cNvCxnSpPr>
          <p:nvPr/>
        </p:nvCxnSpPr>
        <p:spPr>
          <a:xfrm>
            <a:off x="0" y="14097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19D7F3-E55E-41FD-8283-D0A12612D0D7}"/>
              </a:ext>
            </a:extLst>
          </p:cNvPr>
          <p:cNvCxnSpPr>
            <a:cxnSpLocks/>
          </p:cNvCxnSpPr>
          <p:nvPr/>
        </p:nvCxnSpPr>
        <p:spPr>
          <a:xfrm>
            <a:off x="7181850" y="0"/>
            <a:ext cx="0" cy="14097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793F63-79BD-46A9-9C90-D393F3862F5A}"/>
                  </a:ext>
                </a:extLst>
              </p:cNvPr>
              <p:cNvSpPr txBox="1"/>
              <p:nvPr/>
            </p:nvSpPr>
            <p:spPr>
              <a:xfrm>
                <a:off x="7677151" y="1428750"/>
                <a:ext cx="4514849" cy="1445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D5793F63-79BD-46A9-9C90-D393F3862F5A}"/>
                  </a:ext>
                </a:extLst>
              </p:cNvPr>
              <p:cNvSpPr txBox="1">
                <a:spLocks noRot="1" noChangeAspect="1" noMove="1" noResize="1" noEditPoints="1" noAdjustHandles="1" noChangeArrowheads="1" noChangeShapeType="1" noTextEdit="1"/>
              </p:cNvSpPr>
              <p:nvPr/>
            </p:nvSpPr>
            <p:spPr>
              <a:xfrm>
                <a:off x="7677151" y="1428750"/>
                <a:ext cx="4514849" cy="1445780"/>
              </a:xfrm>
              <a:prstGeom prst="rect">
                <a:avLst/>
              </a:prstGeom>
              <a:blipFill>
                <a:blip r:embed="rId7"/>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0564A45B-AB2E-4E46-9012-D4D968BB716D}"/>
              </a:ext>
            </a:extLst>
          </p:cNvPr>
          <p:cNvGrpSpPr/>
          <p:nvPr/>
        </p:nvGrpSpPr>
        <p:grpSpPr>
          <a:xfrm>
            <a:off x="-76200" y="1301546"/>
            <a:ext cx="12268200" cy="1575004"/>
            <a:chOff x="-76200" y="1301546"/>
            <a:chExt cx="12268200" cy="157500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B4275-9708-40C2-96B9-BEA46909BA64}"/>
                    </a:ext>
                  </a:extLst>
                </p:cNvPr>
                <p:cNvSpPr txBox="1"/>
                <p:nvPr/>
              </p:nvSpPr>
              <p:spPr>
                <a:xfrm>
                  <a:off x="-76200" y="1301546"/>
                  <a:ext cx="7772399" cy="15413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𝑦</m:t>
                                    </m:r>
                                  </m:sub>
                                </m:sSub>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𝑦</m:t>
                                        </m:r>
                                      </m:sub>
                                    </m:sSub>
                                  </m:e>
                                </m:acc>
                              </m:e>
                            </m:acc>
                          </m:e>
                        </m:d>
                        <m:sSup>
                          <m:sSupPr>
                            <m:ctrlPr>
                              <a:rPr lang="en-US" sz="50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50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7030A0"/>
                                        </a:solidFill>
                                        <a:latin typeface="Cambria Math" panose="02040503050406030204" pitchFamily="18" charset="0"/>
                                        <a:ea typeface="Cambria Math" panose="02040503050406030204" pitchFamily="18" charset="0"/>
                                      </a:rPr>
                                    </m:ctrlPr>
                                  </m:mPr>
                                  <m:mr>
                                    <m:e>
                                      <m:r>
                                        <a:rPr lang="en-US" sz="5000" b="0" i="1" smtClean="0">
                                          <a:solidFill>
                                            <a:srgbClr val="7030A0"/>
                                          </a:solidFill>
                                          <a:latin typeface="Cambria Math" panose="02040503050406030204" pitchFamily="18" charset="0"/>
                                          <a:ea typeface="Cambria Math" panose="02040503050406030204" pitchFamily="18" charset="0"/>
                                        </a:rPr>
                                        <m:t>𝑎</m:t>
                                      </m:r>
                                    </m:e>
                                    <m:e>
                                      <m:r>
                                        <a:rPr lang="en-US" sz="5000" b="0" i="1" smtClean="0">
                                          <a:solidFill>
                                            <a:srgbClr val="7030A0"/>
                                          </a:solidFill>
                                          <a:latin typeface="Cambria Math" panose="02040503050406030204" pitchFamily="18" charset="0"/>
                                          <a:ea typeface="Cambria Math" panose="02040503050406030204" pitchFamily="18" charset="0"/>
                                        </a:rPr>
                                        <m:t>𝑏</m:t>
                                      </m:r>
                                    </m:e>
                                  </m:mr>
                                  <m:mr>
                                    <m:e>
                                      <m:r>
                                        <a:rPr lang="en-US" sz="5000" b="0" i="1" smtClean="0">
                                          <a:solidFill>
                                            <a:srgbClr val="7030A0"/>
                                          </a:solidFill>
                                          <a:latin typeface="Cambria Math" panose="02040503050406030204" pitchFamily="18" charset="0"/>
                                          <a:ea typeface="Cambria Math" panose="02040503050406030204" pitchFamily="18" charset="0"/>
                                        </a:rPr>
                                        <m:t>𝑐</m:t>
                                      </m:r>
                                    </m:e>
                                    <m:e>
                                      <m:r>
                                        <a:rPr lang="en-US" sz="5000" b="0" i="1" smtClean="0">
                                          <a:solidFill>
                                            <a:srgbClr val="7030A0"/>
                                          </a:solidFill>
                                          <a:latin typeface="Cambria Math" panose="02040503050406030204" pitchFamily="18" charset="0"/>
                                          <a:ea typeface="Cambria Math" panose="02040503050406030204" pitchFamily="18" charset="0"/>
                                        </a:rPr>
                                        <m:t>𝑑</m:t>
                                      </m:r>
                                    </m:e>
                                  </m:mr>
                                </m:m>
                              </m:e>
                            </m:d>
                          </m:e>
                          <m:sup>
                            <m:r>
                              <a:rPr lang="en-US" sz="5000" b="0" i="1" smtClean="0">
                                <a:solidFill>
                                  <a:srgbClr val="7030A0"/>
                                </a:solidFill>
                                <a:latin typeface="Cambria Math" panose="02040503050406030204" pitchFamily="18" charset="0"/>
                                <a:ea typeface="Cambria Math" panose="02040503050406030204" pitchFamily="18" charset="0"/>
                              </a:rPr>
                              <m:t>−1</m:t>
                            </m:r>
                          </m:sup>
                        </m:sSup>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F8B4275-9708-40C2-96B9-BEA46909BA64}"/>
                    </a:ext>
                  </a:extLst>
                </p:cNvPr>
                <p:cNvSpPr txBox="1">
                  <a:spLocks noRot="1" noChangeAspect="1" noMove="1" noResize="1" noEditPoints="1" noAdjustHandles="1" noChangeArrowheads="1" noChangeShapeType="1" noTextEdit="1"/>
                </p:cNvSpPr>
                <p:nvPr/>
              </p:nvSpPr>
              <p:spPr>
                <a:xfrm>
                  <a:off x="-76200" y="1301546"/>
                  <a:ext cx="7772399" cy="1541384"/>
                </a:xfrm>
                <a:prstGeom prst="rect">
                  <a:avLst/>
                </a:prstGeom>
                <a:blipFill>
                  <a:blip r:embed="rId8"/>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9FE3BA32-B676-4E86-B037-747F944F2EAC}"/>
                </a:ext>
              </a:extLst>
            </p:cNvPr>
            <p:cNvCxnSpPr>
              <a:cxnSpLocks/>
            </p:cNvCxnSpPr>
            <p:nvPr/>
          </p:nvCxnSpPr>
          <p:spPr>
            <a:xfrm>
              <a:off x="0" y="287655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01FEC6-BDA9-40FB-A13B-EAE32F99BA61}"/>
                </a:ext>
              </a:extLst>
            </p:cNvPr>
            <p:cNvCxnSpPr>
              <a:cxnSpLocks/>
            </p:cNvCxnSpPr>
            <p:nvPr/>
          </p:nvCxnSpPr>
          <p:spPr>
            <a:xfrm>
              <a:off x="7543800" y="1390650"/>
              <a:ext cx="0" cy="14859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F7312A-1ACE-4EF5-BC3C-FD93339B9EFA}"/>
                  </a:ext>
                </a:extLst>
              </p:cNvPr>
              <p:cNvSpPr txBox="1"/>
              <p:nvPr/>
            </p:nvSpPr>
            <p:spPr>
              <a:xfrm>
                <a:off x="3181350" y="5352106"/>
                <a:ext cx="9010650" cy="1483419"/>
              </a:xfrm>
              <a:prstGeom prst="rect">
                <a:avLst/>
              </a:prstGeom>
              <a:noFill/>
            </p:spPr>
            <p:txBody>
              <a:bodyPr wrap="square" rtlCol="0">
                <a:spAutoFit/>
              </a:bodyPr>
              <a:lstStyle/>
              <a:p>
                <a:pPr algn="r"/>
                <a:r>
                  <a:rPr lang="en-US" sz="4800" b="0" dirty="0">
                    <a:ea typeface="Cambria Math" panose="02040503050406030204" pitchFamily="18" charset="0"/>
                  </a:rPr>
                  <a:t>Note:    </a:t>
                </a:r>
                <a14:m>
                  <m:oMath xmlns:m="http://schemas.openxmlformats.org/officeDocument/2006/math">
                    <m:d>
                      <m:dPr>
                        <m:begChr m:val="["/>
                        <m:endChr m:val="]"/>
                        <m:ctrlPr>
                          <a:rPr lang="en-US" sz="4800" b="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00B050"/>
                                </a:solidFill>
                                <a:latin typeface="Cambria Math" panose="02040503050406030204" pitchFamily="18" charset="0"/>
                                <a:ea typeface="Cambria Math" panose="02040503050406030204" pitchFamily="18" charset="0"/>
                              </a:rPr>
                            </m:ctrlPr>
                          </m:mPr>
                          <m:mr>
                            <m:e>
                              <m:r>
                                <a:rPr lang="en-US" sz="4800" b="0" i="1" smtClean="0">
                                  <a:solidFill>
                                    <a:srgbClr val="00B050"/>
                                  </a:solidFill>
                                  <a:latin typeface="Cambria Math" panose="02040503050406030204" pitchFamily="18" charset="0"/>
                                  <a:ea typeface="Cambria Math" panose="02040503050406030204" pitchFamily="18" charset="0"/>
                                </a:rPr>
                                <m:t>𝑎</m:t>
                              </m:r>
                            </m:e>
                            <m:e>
                              <m:r>
                                <a:rPr lang="en-US" sz="4800" b="0" i="1" smtClean="0">
                                  <a:solidFill>
                                    <a:srgbClr val="00B050"/>
                                  </a:solidFill>
                                  <a:latin typeface="Cambria Math" panose="02040503050406030204" pitchFamily="18" charset="0"/>
                                  <a:ea typeface="Cambria Math" panose="02040503050406030204" pitchFamily="18" charset="0"/>
                                </a:rPr>
                                <m:t>𝑏</m:t>
                              </m:r>
                            </m:e>
                          </m:mr>
                          <m:mr>
                            <m:e>
                              <m:r>
                                <a:rPr lang="en-US" sz="4800" b="0" i="1" smtClean="0">
                                  <a:solidFill>
                                    <a:srgbClr val="00B050"/>
                                  </a:solidFill>
                                  <a:latin typeface="Cambria Math" panose="02040503050406030204" pitchFamily="18" charset="0"/>
                                  <a:ea typeface="Cambria Math" panose="02040503050406030204" pitchFamily="18" charset="0"/>
                                </a:rPr>
                                <m:t>𝑐</m:t>
                              </m:r>
                            </m:e>
                            <m:e>
                              <m:r>
                                <a:rPr lang="en-US" sz="4800" b="0" i="1" smtClean="0">
                                  <a:solidFill>
                                    <a:srgbClr val="00B050"/>
                                  </a:solidFill>
                                  <a:latin typeface="Cambria Math" panose="02040503050406030204" pitchFamily="18" charset="0"/>
                                  <a:ea typeface="Cambria Math" panose="02040503050406030204" pitchFamily="18" charset="0"/>
                                </a:rPr>
                                <m:t>𝑑</m:t>
                              </m:r>
                            </m:e>
                          </m:mr>
                        </m:m>
                      </m:e>
                    </m:d>
                    <m:sSup>
                      <m:sSupPr>
                        <m:ctrlPr>
                          <a:rPr lang="en-US" sz="48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7030A0"/>
                                    </a:solidFill>
                                    <a:latin typeface="Cambria Math" panose="02040503050406030204" pitchFamily="18" charset="0"/>
                                    <a:ea typeface="Cambria Math" panose="02040503050406030204" pitchFamily="18" charset="0"/>
                                  </a:rPr>
                                </m:ctrlPr>
                              </m:mPr>
                              <m:mr>
                                <m:e>
                                  <m:r>
                                    <a:rPr lang="en-US" sz="4800" b="0" i="1" smtClean="0">
                                      <a:solidFill>
                                        <a:srgbClr val="7030A0"/>
                                      </a:solidFill>
                                      <a:latin typeface="Cambria Math" panose="02040503050406030204" pitchFamily="18" charset="0"/>
                                      <a:ea typeface="Cambria Math" panose="02040503050406030204" pitchFamily="18" charset="0"/>
                                    </a:rPr>
                                    <m:t>𝑎</m:t>
                                  </m:r>
                                </m:e>
                                <m:e>
                                  <m:r>
                                    <a:rPr lang="en-US" sz="4800" b="0" i="1" smtClean="0">
                                      <a:solidFill>
                                        <a:srgbClr val="7030A0"/>
                                      </a:solidFill>
                                      <a:latin typeface="Cambria Math" panose="02040503050406030204" pitchFamily="18" charset="0"/>
                                      <a:ea typeface="Cambria Math" panose="02040503050406030204" pitchFamily="18" charset="0"/>
                                    </a:rPr>
                                    <m:t>𝑏</m:t>
                                  </m:r>
                                </m:e>
                              </m:mr>
                              <m:mr>
                                <m:e>
                                  <m:r>
                                    <a:rPr lang="en-US" sz="4800" b="0" i="1" smtClean="0">
                                      <a:solidFill>
                                        <a:srgbClr val="7030A0"/>
                                      </a:solidFill>
                                      <a:latin typeface="Cambria Math" panose="02040503050406030204" pitchFamily="18" charset="0"/>
                                      <a:ea typeface="Cambria Math" panose="02040503050406030204" pitchFamily="18" charset="0"/>
                                    </a:rPr>
                                    <m:t>𝑐</m:t>
                                  </m:r>
                                </m:e>
                                <m:e>
                                  <m:r>
                                    <a:rPr lang="en-US" sz="4800" b="0" i="1" smtClean="0">
                                      <a:solidFill>
                                        <a:srgbClr val="7030A0"/>
                                      </a:solidFill>
                                      <a:latin typeface="Cambria Math" panose="02040503050406030204" pitchFamily="18" charset="0"/>
                                      <a:ea typeface="Cambria Math" panose="02040503050406030204" pitchFamily="18" charset="0"/>
                                    </a:rPr>
                                    <m:t>𝑑</m:t>
                                  </m:r>
                                </m:e>
                              </m:mr>
                            </m:m>
                          </m:e>
                        </m:d>
                      </m:e>
                      <m:sup>
                        <m:r>
                          <a:rPr lang="en-US" sz="4800" b="0" i="1" smtClean="0">
                            <a:solidFill>
                              <a:srgbClr val="7030A0"/>
                            </a:solidFill>
                            <a:latin typeface="Cambria Math" panose="02040503050406030204" pitchFamily="18" charset="0"/>
                            <a:ea typeface="Cambria Math" panose="02040503050406030204" pitchFamily="18" charset="0"/>
                          </a:rPr>
                          <m:t>−1</m:t>
                        </m:r>
                      </m:sup>
                    </m:sSup>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oMath>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12F7312A-1ACE-4EF5-BC3C-FD93339B9EFA}"/>
                  </a:ext>
                </a:extLst>
              </p:cNvPr>
              <p:cNvSpPr txBox="1">
                <a:spLocks noRot="1" noChangeAspect="1" noMove="1" noResize="1" noEditPoints="1" noAdjustHandles="1" noChangeArrowheads="1" noChangeShapeType="1" noTextEdit="1"/>
              </p:cNvSpPr>
              <p:nvPr/>
            </p:nvSpPr>
            <p:spPr>
              <a:xfrm>
                <a:off x="3181350" y="5352106"/>
                <a:ext cx="9010650" cy="1483419"/>
              </a:xfrm>
              <a:prstGeom prst="rect">
                <a:avLst/>
              </a:prstGeom>
              <a:blipFill>
                <a:blip r:embed="rId9"/>
                <a:stretch>
                  <a:fillRect l="-2030" b="-5350"/>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37329064-96DF-412B-9830-D4212701CE8B}"/>
              </a:ext>
            </a:extLst>
          </p:cNvPr>
          <p:cNvSpPr/>
          <p:nvPr/>
        </p:nvSpPr>
        <p:spPr>
          <a:xfrm>
            <a:off x="3238500" y="5334000"/>
            <a:ext cx="89535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0" name="Ink 19">
                <a:extLst>
                  <a:ext uri="{FF2B5EF4-FFF2-40B4-BE49-F238E27FC236}">
                    <a16:creationId xmlns:a16="http://schemas.microsoft.com/office/drawing/2014/main" id="{E0B11930-27D0-4A30-95E3-DA4EF2072DF7}"/>
                  </a:ext>
                </a:extLst>
              </p14:cNvPr>
              <p14:cNvContentPartPr/>
              <p14:nvPr>
                <p:extLst>
                  <p:ext uri="{42D2F446-02D8-4167-A562-619A0277C38B}">
                    <p15:isNarration xmlns:p15="http://schemas.microsoft.com/office/powerpoint/2012/main" val="1"/>
                  </p:ext>
                </p:extLst>
              </p14:nvPr>
            </p14:nvContentPartPr>
            <p14:xfrm>
              <a:off x="2149200" y="-61920"/>
              <a:ext cx="9237240" cy="5132520"/>
            </p14:xfrm>
          </p:contentPart>
        </mc:Choice>
        <mc:Fallback xmlns="">
          <p:pic>
            <p:nvPicPr>
              <p:cNvPr id="20" name="Ink 19">
                <a:extLst>
                  <a:ext uri="{FF2B5EF4-FFF2-40B4-BE49-F238E27FC236}">
                    <a16:creationId xmlns:a16="http://schemas.microsoft.com/office/drawing/2014/main" id="{E0B11930-27D0-4A30-95E3-DA4EF2072DF7}"/>
                  </a:ext>
                </a:extLst>
              </p:cNvPr>
              <p:cNvPicPr>
                <a:picLocks noGrp="1" noRot="1" noChangeAspect="1" noMove="1" noResize="1" noEditPoints="1" noAdjustHandles="1" noChangeArrowheads="1" noChangeShapeType="1"/>
              </p:cNvPicPr>
              <p:nvPr/>
            </p:nvPicPr>
            <p:blipFill>
              <a:blip r:embed="rId11"/>
              <a:stretch>
                <a:fillRect/>
              </a:stretch>
            </p:blipFill>
            <p:spPr>
              <a:xfrm>
                <a:off x="2139840" y="-71280"/>
                <a:ext cx="9255960" cy="5151240"/>
              </a:xfrm>
              <a:prstGeom prst="rect">
                <a:avLst/>
              </a:prstGeom>
            </p:spPr>
          </p:pic>
        </mc:Fallback>
      </mc:AlternateContent>
    </p:spTree>
    <p:custDataLst>
      <p:tags r:id="rId1"/>
    </p:custDataLst>
    <p:extLst>
      <p:ext uri="{BB962C8B-B14F-4D97-AF65-F5344CB8AC3E}">
        <p14:creationId xmlns:p14="http://schemas.microsoft.com/office/powerpoint/2010/main" val="1740451472"/>
      </p:ext>
    </p:extLst>
  </p:cSld>
  <p:clrMapOvr>
    <a:masterClrMapping/>
  </p:clrMapOvr>
  <mc:AlternateContent xmlns:mc="http://schemas.openxmlformats.org/markup-compatibility/2006" xmlns:p14="http://schemas.microsoft.com/office/powerpoint/2010/main">
    <mc:Choice Requires="p14">
      <p:transition spd="slow" p14:dur="2000" advTm="54688"/>
    </mc:Choice>
    <mc:Fallback xmlns="">
      <p:transition spd="slow" advTm="5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10" grpId="0"/>
      <p:bldP spid="13"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67FEA05-D641-440A-B422-5DF40D137C8F}"/>
                  </a:ext>
                </a:extLst>
              </p:cNvPr>
              <p:cNvSpPr/>
              <p:nvPr/>
            </p:nvSpPr>
            <p:spPr>
              <a:xfrm>
                <a:off x="-95250" y="3707503"/>
                <a:ext cx="12477750" cy="30142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b="0" i="1" smtClean="0">
                              <a:solidFill>
                                <a:srgbClr val="0070C0"/>
                              </a:solidFill>
                              <a:latin typeface="Cambria Math" panose="02040503050406030204" pitchFamily="18" charset="0"/>
                            </a:rPr>
                          </m:ctrlPr>
                        </m:sSupPr>
                        <m:e>
                          <m:d>
                            <m:dPr>
                              <m:begChr m:val="["/>
                              <m:endChr m:val="]"/>
                              <m:ctrlPr>
                                <a:rPr lang="en-US" sz="4800" i="1" smtClean="0">
                                  <a:latin typeface="Cambria Math" panose="02040503050406030204" pitchFamily="18" charset="0"/>
                                </a:rPr>
                              </m:ctrlPr>
                            </m:dPr>
                            <m:e>
                              <m:eqArr>
                                <m:eqArrPr>
                                  <m:ctrlPr>
                                    <a:rPr lang="en-US" sz="4800" i="1">
                                      <a:latin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e>
                        <m:sup>
                          <m:r>
                            <a:rPr lang="en-US" sz="4800" b="0" i="1" smtClean="0">
                              <a:solidFill>
                                <a:schemeClr val="tx1"/>
                              </a:solidFill>
                              <a:latin typeface="Cambria Math" panose="02040503050406030204" pitchFamily="18" charset="0"/>
                            </a:rPr>
                            <m:t>𝑇</m:t>
                          </m:r>
                        </m:sup>
                      </m:sSup>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𝑥𝑦</m:t>
                                    </m:r>
                                  </m:sub>
                                </m:sSub>
                              </m:e>
                            </m:m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𝑦𝑦</m:t>
                                    </m:r>
                                  </m:sub>
                                </m:sSub>
                              </m:e>
                            </m:mr>
                          </m:m>
                        </m:e>
                      </m:d>
                      <m:d>
                        <m:dPr>
                          <m:begChr m:val="["/>
                          <m:endChr m:val="]"/>
                          <m:ctrlPr>
                            <a:rPr lang="en-US" sz="4800" i="1" smtClean="0">
                              <a:latin typeface="Cambria Math" panose="02040503050406030204" pitchFamily="18" charset="0"/>
                            </a:rPr>
                          </m:ctrlPr>
                        </m:dPr>
                        <m:e>
                          <m:eqArr>
                            <m:eqArrPr>
                              <m:ctrlPr>
                                <a:rPr lang="en-US" sz="4800" i="1">
                                  <a:latin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d>
                                <m:dPr>
                                  <m:begChr m:val="["/>
                                  <m:endChr m:val="]"/>
                                  <m:ctrlPr>
                                    <a:rPr lang="en-US" sz="48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e>
                          </m:d>
                        </m:e>
                        <m:sup>
                          <m:r>
                            <a:rPr lang="en-US" sz="4800" i="1">
                              <a:latin typeface="Cambria Math" panose="02040503050406030204" pitchFamily="18" charset="0"/>
                            </a:rPr>
                            <m:t>𝑇</m:t>
                          </m:r>
                        </m:sup>
                      </m:sSup>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𝑥𝑦</m:t>
                                    </m:r>
                                  </m:sub>
                                </m:sSub>
                              </m:e>
                            </m:mr>
                            <m:m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𝑦𝑥</m:t>
                                    </m:r>
                                  </m:sub>
                                </m:sSub>
                              </m:e>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𝑔</m:t>
                                    </m:r>
                                  </m:e>
                                  <m:sub>
                                    <m:r>
                                      <a:rPr lang="en-US" sz="4800" i="1">
                                        <a:solidFill>
                                          <a:srgbClr val="002060"/>
                                        </a:solidFill>
                                        <a:latin typeface="Cambria Math" panose="02040503050406030204" pitchFamily="18" charset="0"/>
                                      </a:rPr>
                                      <m:t>𝑦𝑦</m:t>
                                    </m:r>
                                  </m:sub>
                                </m:sSub>
                              </m:e>
                            </m:mr>
                          </m:m>
                        </m:e>
                      </m:d>
                      <m:d>
                        <m:dPr>
                          <m:ctrlPr>
                            <a:rPr lang="en-US" sz="4800" b="0" i="1" smtClean="0">
                              <a:solidFill>
                                <a:schemeClr val="tx1"/>
                              </a:solidFill>
                              <a:latin typeface="Cambria Math" panose="02040503050406030204" pitchFamily="18" charset="0"/>
                            </a:rPr>
                          </m:ctrlPr>
                        </m:dPr>
                        <m:e>
                          <m:d>
                            <m:dPr>
                              <m:begChr m:val="["/>
                              <m:endChr m:val="]"/>
                              <m:ctrlPr>
                                <a:rPr lang="en-US" sz="48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e>
                      </m:d>
                    </m:oMath>
                  </m:oMathPara>
                </a14:m>
                <a:endParaRPr lang="en-CA" sz="4800" dirty="0"/>
              </a:p>
            </p:txBody>
          </p:sp>
        </mc:Choice>
        <mc:Fallback xmlns="">
          <p:sp>
            <p:nvSpPr>
              <p:cNvPr id="4" name="Rectangle 3">
                <a:extLst>
                  <a:ext uri="{FF2B5EF4-FFF2-40B4-BE49-F238E27FC236}">
                    <a16:creationId xmlns:a16="http://schemas.microsoft.com/office/drawing/2014/main" id="{467FEA05-D641-440A-B422-5DF40D137C8F}"/>
                  </a:ext>
                </a:extLst>
              </p:cNvPr>
              <p:cNvSpPr>
                <a:spLocks noRot="1" noChangeAspect="1" noMove="1" noResize="1" noEditPoints="1" noAdjustHandles="1" noChangeArrowheads="1" noChangeShapeType="1" noTextEdit="1"/>
              </p:cNvSpPr>
              <p:nvPr/>
            </p:nvSpPr>
            <p:spPr>
              <a:xfrm>
                <a:off x="-95250" y="3707503"/>
                <a:ext cx="12477750" cy="301428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CB117A-1D70-4D73-A272-5E8D9E889CE0}"/>
                  </a:ext>
                </a:extLst>
              </p:cNvPr>
              <p:cNvSpPr txBox="1"/>
              <p:nvPr/>
            </p:nvSpPr>
            <p:spPr>
              <a:xfrm>
                <a:off x="-304799" y="-31954"/>
                <a:ext cx="7677150" cy="139102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𝑥</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5000" b="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00B050"/>
                                  </a:solidFill>
                                  <a:latin typeface="Cambria Math" panose="02040503050406030204" pitchFamily="18" charset="0"/>
                                  <a:ea typeface="Cambria Math" panose="02040503050406030204" pitchFamily="18" charset="0"/>
                                </a:rPr>
                              </m:ctrlPr>
                            </m:mPr>
                            <m:mr>
                              <m:e>
                                <m:r>
                                  <a:rPr lang="en-US" sz="5000" b="0" i="1" smtClean="0">
                                    <a:solidFill>
                                      <a:srgbClr val="00B050"/>
                                    </a:solidFill>
                                    <a:latin typeface="Cambria Math" panose="02040503050406030204" pitchFamily="18" charset="0"/>
                                    <a:ea typeface="Cambria Math" panose="02040503050406030204" pitchFamily="18" charset="0"/>
                                  </a:rPr>
                                  <m:t>𝑎</m:t>
                                </m:r>
                              </m:e>
                              <m:e>
                                <m:r>
                                  <a:rPr lang="en-US" sz="5000" b="0" i="1" smtClean="0">
                                    <a:solidFill>
                                      <a:srgbClr val="00B050"/>
                                    </a:solidFill>
                                    <a:latin typeface="Cambria Math" panose="02040503050406030204" pitchFamily="18" charset="0"/>
                                    <a:ea typeface="Cambria Math" panose="02040503050406030204" pitchFamily="18" charset="0"/>
                                  </a:rPr>
                                  <m:t>𝑏</m:t>
                                </m:r>
                              </m:e>
                            </m:mr>
                            <m:mr>
                              <m:e>
                                <m:r>
                                  <a:rPr lang="en-US" sz="5000" b="0" i="1" smtClean="0">
                                    <a:solidFill>
                                      <a:srgbClr val="00B050"/>
                                    </a:solidFill>
                                    <a:latin typeface="Cambria Math" panose="02040503050406030204" pitchFamily="18" charset="0"/>
                                    <a:ea typeface="Cambria Math" panose="02040503050406030204" pitchFamily="18" charset="0"/>
                                  </a:rPr>
                                  <m:t>𝑐</m:t>
                                </m:r>
                              </m:e>
                              <m:e>
                                <m:r>
                                  <a:rPr lang="en-US" sz="5000" b="0" i="1" smtClean="0">
                                    <a:solidFill>
                                      <a:srgbClr val="00B050"/>
                                    </a:solidFill>
                                    <a:latin typeface="Cambria Math" panose="02040503050406030204" pitchFamily="18" charset="0"/>
                                    <a:ea typeface="Cambria Math" panose="02040503050406030204" pitchFamily="18" charset="0"/>
                                  </a:rPr>
                                  <m:t>𝑑</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CB117A-1D70-4D73-A272-5E8D9E889CE0}"/>
                  </a:ext>
                </a:extLst>
              </p:cNvPr>
              <p:cNvSpPr txBox="1">
                <a:spLocks noRot="1" noChangeAspect="1" noMove="1" noResize="1" noEditPoints="1" noAdjustHandles="1" noChangeArrowheads="1" noChangeShapeType="1" noTextEdit="1"/>
              </p:cNvSpPr>
              <p:nvPr/>
            </p:nvSpPr>
            <p:spPr>
              <a:xfrm>
                <a:off x="-304799" y="-31954"/>
                <a:ext cx="7677150" cy="139102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AC3D95-EE81-4E37-BA7C-5123F4AA32A8}"/>
                  </a:ext>
                </a:extLst>
              </p:cNvPr>
              <p:cNvSpPr txBox="1"/>
              <p:nvPr/>
            </p:nvSpPr>
            <p:spPr>
              <a:xfrm>
                <a:off x="7219951" y="-133350"/>
                <a:ext cx="5162549" cy="15367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
                              <m:acc>
                                <m:accPr>
                                  <m:chr m:val="̃"/>
                                  <m:ctrlPr>
                                    <a:rPr lang="en-US" sz="480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eqArr>
                        </m:e>
                      </m:d>
                      <m:r>
                        <a:rPr lang="en-US" sz="4800" b="0" i="1" smtClean="0">
                          <a:solidFill>
                            <a:schemeClr val="tx1"/>
                          </a:solidFill>
                          <a:latin typeface="Cambria Math" panose="02040503050406030204" pitchFamily="18" charset="0"/>
                          <a:ea typeface="Cambria Math" panose="02040503050406030204" pitchFamily="18" charset="0"/>
                        </a:rPr>
                        <m:t>=</m:t>
                      </m:r>
                      <m:sSup>
                        <m:sSupPr>
                          <m:ctrlPr>
                            <a:rPr lang="en-US" sz="48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7030A0"/>
                                      </a:solidFill>
                                      <a:latin typeface="Cambria Math" panose="02040503050406030204" pitchFamily="18" charset="0"/>
                                      <a:ea typeface="Cambria Math" panose="02040503050406030204" pitchFamily="18" charset="0"/>
                                    </a:rPr>
                                  </m:ctrlPr>
                                </m:mPr>
                                <m:mr>
                                  <m:e>
                                    <m:r>
                                      <a:rPr lang="en-US" sz="4800" b="0" i="1" smtClean="0">
                                        <a:solidFill>
                                          <a:srgbClr val="7030A0"/>
                                        </a:solidFill>
                                        <a:latin typeface="Cambria Math" panose="02040503050406030204" pitchFamily="18" charset="0"/>
                                        <a:ea typeface="Cambria Math" panose="02040503050406030204" pitchFamily="18" charset="0"/>
                                      </a:rPr>
                                      <m:t>𝑎</m:t>
                                    </m:r>
                                  </m:e>
                                  <m:e>
                                    <m:r>
                                      <a:rPr lang="en-US" sz="4800" b="0" i="1" smtClean="0">
                                        <a:solidFill>
                                          <a:srgbClr val="7030A0"/>
                                        </a:solidFill>
                                        <a:latin typeface="Cambria Math" panose="02040503050406030204" pitchFamily="18" charset="0"/>
                                        <a:ea typeface="Cambria Math" panose="02040503050406030204" pitchFamily="18" charset="0"/>
                                      </a:rPr>
                                      <m:t>𝑏</m:t>
                                    </m:r>
                                  </m:e>
                                </m:mr>
                                <m:mr>
                                  <m:e>
                                    <m:r>
                                      <a:rPr lang="en-US" sz="4800" b="0" i="1" smtClean="0">
                                        <a:solidFill>
                                          <a:srgbClr val="7030A0"/>
                                        </a:solidFill>
                                        <a:latin typeface="Cambria Math" panose="02040503050406030204" pitchFamily="18" charset="0"/>
                                        <a:ea typeface="Cambria Math" panose="02040503050406030204" pitchFamily="18" charset="0"/>
                                      </a:rPr>
                                      <m:t>𝑐</m:t>
                                    </m:r>
                                  </m:e>
                                  <m:e>
                                    <m:r>
                                      <a:rPr lang="en-US" sz="4800" b="0" i="1" smtClean="0">
                                        <a:solidFill>
                                          <a:srgbClr val="7030A0"/>
                                        </a:solidFill>
                                        <a:latin typeface="Cambria Math" panose="02040503050406030204" pitchFamily="18" charset="0"/>
                                        <a:ea typeface="Cambria Math" panose="02040503050406030204" pitchFamily="18" charset="0"/>
                                      </a:rPr>
                                      <m:t>𝑑</m:t>
                                    </m:r>
                                  </m:e>
                                </m:mr>
                              </m:m>
                            </m:e>
                          </m:d>
                        </m:e>
                        <m:sup>
                          <m:r>
                            <a:rPr lang="en-US" sz="48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8AC3D95-EE81-4E37-BA7C-5123F4AA32A8}"/>
                  </a:ext>
                </a:extLst>
              </p:cNvPr>
              <p:cNvSpPr txBox="1">
                <a:spLocks noRot="1" noChangeAspect="1" noMove="1" noResize="1" noEditPoints="1" noAdjustHandles="1" noChangeArrowheads="1" noChangeShapeType="1" noTextEdit="1"/>
              </p:cNvSpPr>
              <p:nvPr/>
            </p:nvSpPr>
            <p:spPr>
              <a:xfrm>
                <a:off x="7219951" y="-133350"/>
                <a:ext cx="5162549" cy="1536767"/>
              </a:xfrm>
              <a:prstGeom prst="rect">
                <a:avLst/>
              </a:prstGeom>
              <a:blipFill>
                <a:blip r:embed="rId6"/>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5D9E2208-CB23-41C1-ABB7-77DDA4441CB6}"/>
              </a:ext>
            </a:extLst>
          </p:cNvPr>
          <p:cNvCxnSpPr>
            <a:cxnSpLocks/>
          </p:cNvCxnSpPr>
          <p:nvPr/>
        </p:nvCxnSpPr>
        <p:spPr>
          <a:xfrm>
            <a:off x="0" y="14097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19D7F3-E55E-41FD-8283-D0A12612D0D7}"/>
              </a:ext>
            </a:extLst>
          </p:cNvPr>
          <p:cNvCxnSpPr>
            <a:cxnSpLocks/>
          </p:cNvCxnSpPr>
          <p:nvPr/>
        </p:nvCxnSpPr>
        <p:spPr>
          <a:xfrm>
            <a:off x="7181850" y="0"/>
            <a:ext cx="0" cy="14097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793F63-79BD-46A9-9C90-D393F3862F5A}"/>
                  </a:ext>
                </a:extLst>
              </p:cNvPr>
              <p:cNvSpPr txBox="1"/>
              <p:nvPr/>
            </p:nvSpPr>
            <p:spPr>
              <a:xfrm>
                <a:off x="7677151" y="1428750"/>
                <a:ext cx="4514849" cy="1445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D5793F63-79BD-46A9-9C90-D393F3862F5A}"/>
                  </a:ext>
                </a:extLst>
              </p:cNvPr>
              <p:cNvSpPr txBox="1">
                <a:spLocks noRot="1" noChangeAspect="1" noMove="1" noResize="1" noEditPoints="1" noAdjustHandles="1" noChangeArrowheads="1" noChangeShapeType="1" noTextEdit="1"/>
              </p:cNvSpPr>
              <p:nvPr/>
            </p:nvSpPr>
            <p:spPr>
              <a:xfrm>
                <a:off x="7677151" y="1428750"/>
                <a:ext cx="4514849" cy="1445780"/>
              </a:xfrm>
              <a:prstGeom prst="rect">
                <a:avLst/>
              </a:prstGeom>
              <a:blipFill>
                <a:blip r:embed="rId7"/>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0564A45B-AB2E-4E46-9012-D4D968BB716D}"/>
              </a:ext>
            </a:extLst>
          </p:cNvPr>
          <p:cNvGrpSpPr/>
          <p:nvPr/>
        </p:nvGrpSpPr>
        <p:grpSpPr>
          <a:xfrm>
            <a:off x="-76200" y="1301546"/>
            <a:ext cx="12268200" cy="1575004"/>
            <a:chOff x="-76200" y="1301546"/>
            <a:chExt cx="12268200" cy="157500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B4275-9708-40C2-96B9-BEA46909BA64}"/>
                    </a:ext>
                  </a:extLst>
                </p:cNvPr>
                <p:cNvSpPr txBox="1"/>
                <p:nvPr/>
              </p:nvSpPr>
              <p:spPr>
                <a:xfrm>
                  <a:off x="-76200" y="1301546"/>
                  <a:ext cx="7772399" cy="15413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𝑦</m:t>
                                    </m:r>
                                  </m:sub>
                                </m:sSub>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𝑦</m:t>
                                        </m:r>
                                      </m:sub>
                                    </m:sSub>
                                  </m:e>
                                </m:acc>
                              </m:e>
                            </m:acc>
                          </m:e>
                        </m:d>
                        <m:sSup>
                          <m:sSupPr>
                            <m:ctrlPr>
                              <a:rPr lang="en-US" sz="50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50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7030A0"/>
                                        </a:solidFill>
                                        <a:latin typeface="Cambria Math" panose="02040503050406030204" pitchFamily="18" charset="0"/>
                                        <a:ea typeface="Cambria Math" panose="02040503050406030204" pitchFamily="18" charset="0"/>
                                      </a:rPr>
                                    </m:ctrlPr>
                                  </m:mPr>
                                  <m:mr>
                                    <m:e>
                                      <m:r>
                                        <a:rPr lang="en-US" sz="5000" b="0" i="1" smtClean="0">
                                          <a:solidFill>
                                            <a:srgbClr val="7030A0"/>
                                          </a:solidFill>
                                          <a:latin typeface="Cambria Math" panose="02040503050406030204" pitchFamily="18" charset="0"/>
                                          <a:ea typeface="Cambria Math" panose="02040503050406030204" pitchFamily="18" charset="0"/>
                                        </a:rPr>
                                        <m:t>𝑎</m:t>
                                      </m:r>
                                    </m:e>
                                    <m:e>
                                      <m:r>
                                        <a:rPr lang="en-US" sz="5000" b="0" i="1" smtClean="0">
                                          <a:solidFill>
                                            <a:srgbClr val="7030A0"/>
                                          </a:solidFill>
                                          <a:latin typeface="Cambria Math" panose="02040503050406030204" pitchFamily="18" charset="0"/>
                                          <a:ea typeface="Cambria Math" panose="02040503050406030204" pitchFamily="18" charset="0"/>
                                        </a:rPr>
                                        <m:t>𝑏</m:t>
                                      </m:r>
                                    </m:e>
                                  </m:mr>
                                  <m:mr>
                                    <m:e>
                                      <m:r>
                                        <a:rPr lang="en-US" sz="5000" b="0" i="1" smtClean="0">
                                          <a:solidFill>
                                            <a:srgbClr val="7030A0"/>
                                          </a:solidFill>
                                          <a:latin typeface="Cambria Math" panose="02040503050406030204" pitchFamily="18" charset="0"/>
                                          <a:ea typeface="Cambria Math" panose="02040503050406030204" pitchFamily="18" charset="0"/>
                                        </a:rPr>
                                        <m:t>𝑐</m:t>
                                      </m:r>
                                    </m:e>
                                    <m:e>
                                      <m:r>
                                        <a:rPr lang="en-US" sz="5000" b="0" i="1" smtClean="0">
                                          <a:solidFill>
                                            <a:srgbClr val="7030A0"/>
                                          </a:solidFill>
                                          <a:latin typeface="Cambria Math" panose="02040503050406030204" pitchFamily="18" charset="0"/>
                                          <a:ea typeface="Cambria Math" panose="02040503050406030204" pitchFamily="18" charset="0"/>
                                        </a:rPr>
                                        <m:t>𝑑</m:t>
                                      </m:r>
                                    </m:e>
                                  </m:mr>
                                </m:m>
                              </m:e>
                            </m:d>
                          </m:e>
                          <m:sup>
                            <m:r>
                              <a:rPr lang="en-US" sz="5000" b="0" i="1" smtClean="0">
                                <a:solidFill>
                                  <a:srgbClr val="7030A0"/>
                                </a:solidFill>
                                <a:latin typeface="Cambria Math" panose="02040503050406030204" pitchFamily="18" charset="0"/>
                                <a:ea typeface="Cambria Math" panose="02040503050406030204" pitchFamily="18" charset="0"/>
                              </a:rPr>
                              <m:t>−1</m:t>
                            </m:r>
                          </m:sup>
                        </m:sSup>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F8B4275-9708-40C2-96B9-BEA46909BA64}"/>
                    </a:ext>
                  </a:extLst>
                </p:cNvPr>
                <p:cNvSpPr txBox="1">
                  <a:spLocks noRot="1" noChangeAspect="1" noMove="1" noResize="1" noEditPoints="1" noAdjustHandles="1" noChangeArrowheads="1" noChangeShapeType="1" noTextEdit="1"/>
                </p:cNvSpPr>
                <p:nvPr/>
              </p:nvSpPr>
              <p:spPr>
                <a:xfrm>
                  <a:off x="-76200" y="1301546"/>
                  <a:ext cx="7772399" cy="1541384"/>
                </a:xfrm>
                <a:prstGeom prst="rect">
                  <a:avLst/>
                </a:prstGeom>
                <a:blipFill>
                  <a:blip r:embed="rId8"/>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9FE3BA32-B676-4E86-B037-747F944F2EAC}"/>
                </a:ext>
              </a:extLst>
            </p:cNvPr>
            <p:cNvCxnSpPr>
              <a:cxnSpLocks/>
            </p:cNvCxnSpPr>
            <p:nvPr/>
          </p:nvCxnSpPr>
          <p:spPr>
            <a:xfrm>
              <a:off x="0" y="287655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01FEC6-BDA9-40FB-A13B-EAE32F99BA61}"/>
                </a:ext>
              </a:extLst>
            </p:cNvPr>
            <p:cNvCxnSpPr>
              <a:cxnSpLocks/>
            </p:cNvCxnSpPr>
            <p:nvPr/>
          </p:nvCxnSpPr>
          <p:spPr>
            <a:xfrm>
              <a:off x="7543800" y="1390650"/>
              <a:ext cx="0" cy="14859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0A839D3D-BDD4-45C1-9CF0-9C767CA1FAA6}"/>
                  </a:ext>
                </a:extLst>
              </p14:cNvPr>
              <p14:cNvContentPartPr/>
              <p14:nvPr>
                <p:extLst>
                  <p:ext uri="{42D2F446-02D8-4167-A562-619A0277C38B}">
                    <p15:isNarration xmlns:p15="http://schemas.microsoft.com/office/powerpoint/2012/main" val="1"/>
                  </p:ext>
                </p:extLst>
              </p14:nvPr>
            </p14:nvContentPartPr>
            <p14:xfrm>
              <a:off x="2301480" y="1167120"/>
              <a:ext cx="10011240" cy="3101400"/>
            </p14:xfrm>
          </p:contentPart>
        </mc:Choice>
        <mc:Fallback xmlns="">
          <p:pic>
            <p:nvPicPr>
              <p:cNvPr id="3" name="Ink 2">
                <a:extLst>
                  <a:ext uri="{FF2B5EF4-FFF2-40B4-BE49-F238E27FC236}">
                    <a16:creationId xmlns:a16="http://schemas.microsoft.com/office/drawing/2014/main" id="{0A839D3D-BDD4-45C1-9CF0-9C767CA1FAA6}"/>
                  </a:ext>
                </a:extLst>
              </p:cNvPr>
              <p:cNvPicPr>
                <a:picLocks noGrp="1" noRot="1" noChangeAspect="1" noMove="1" noResize="1" noEditPoints="1" noAdjustHandles="1" noChangeArrowheads="1" noChangeShapeType="1"/>
              </p:cNvPicPr>
              <p:nvPr/>
            </p:nvPicPr>
            <p:blipFill>
              <a:blip r:embed="rId10"/>
              <a:stretch>
                <a:fillRect/>
              </a:stretch>
            </p:blipFill>
            <p:spPr>
              <a:xfrm>
                <a:off x="2292120" y="1157760"/>
                <a:ext cx="10029960" cy="3120120"/>
              </a:xfrm>
              <a:prstGeom prst="rect">
                <a:avLst/>
              </a:prstGeom>
            </p:spPr>
          </p:pic>
        </mc:Fallback>
      </mc:AlternateContent>
    </p:spTree>
    <p:custDataLst>
      <p:tags r:id="rId1"/>
    </p:custDataLst>
    <p:extLst>
      <p:ext uri="{BB962C8B-B14F-4D97-AF65-F5344CB8AC3E}">
        <p14:creationId xmlns:p14="http://schemas.microsoft.com/office/powerpoint/2010/main" val="2952693096"/>
      </p:ext>
    </p:extLst>
  </p:cSld>
  <p:clrMapOvr>
    <a:masterClrMapping/>
  </p:clrMapOvr>
  <mc:AlternateContent xmlns:mc="http://schemas.openxmlformats.org/markup-compatibility/2006" xmlns:p14="http://schemas.microsoft.com/office/powerpoint/2010/main">
    <mc:Choice Requires="p14">
      <p:transition spd="med" p14:dur="700" advTm="23153">
        <p:fade/>
      </p:transition>
    </mc:Choice>
    <mc:Fallback xmlns="">
      <p:transition spd="med" advTm="23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67FEA05-D641-440A-B422-5DF40D137C8F}"/>
                  </a:ext>
                </a:extLst>
              </p:cNvPr>
              <p:cNvSpPr/>
              <p:nvPr/>
            </p:nvSpPr>
            <p:spPr>
              <a:xfrm>
                <a:off x="-95250" y="-76200"/>
                <a:ext cx="12477750" cy="564019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000" i="1" smtClean="0">
                              <a:latin typeface="Cambria Math" panose="02040503050406030204" pitchFamily="18" charset="0"/>
                            </a:rPr>
                          </m:ctrlPr>
                        </m:sSupPr>
                        <m:e>
                          <m:d>
                            <m:dPr>
                              <m:begChr m:val="‖"/>
                              <m:endChr m:val="‖"/>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𝑅</m:t>
                                  </m:r>
                                </m:e>
                              </m:acc>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d>
                            <m:dPr>
                              <m:begChr m:val="["/>
                              <m:endChr m:val="]"/>
                              <m:ctrlPr>
                                <a:rPr lang="en-US" sz="4000" i="1" smtClean="0">
                                  <a:latin typeface="Cambria Math" panose="02040503050406030204" pitchFamily="18" charset="0"/>
                                </a:rPr>
                              </m:ctrlPr>
                            </m:dPr>
                            <m:e>
                              <m:eqArr>
                                <m:eqArrPr>
                                  <m:ctrlPr>
                                    <a:rPr lang="en-US" sz="4000" i="1">
                                      <a:latin typeface="Cambria Math" panose="02040503050406030204" pitchFamily="18" charset="0"/>
                                    </a:rPr>
                                  </m:ctrlPr>
                                </m:eqArrP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eqArr>
                            </m:e>
                          </m:d>
                        </m:e>
                        <m:sup>
                          <m:r>
                            <a:rPr lang="en-US" sz="4000" b="0" i="1" smtClean="0">
                              <a:solidFill>
                                <a:schemeClr val="tx1"/>
                              </a:solidFill>
                              <a:latin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begChr m:val="["/>
                          <m:endChr m:val="]"/>
                          <m:ctrlPr>
                            <a:rPr lang="en-US" sz="4000" i="1" smtClean="0">
                              <a:latin typeface="Cambria Math" panose="02040503050406030204" pitchFamily="18" charset="0"/>
                            </a:rPr>
                          </m:ctrlPr>
                        </m:dPr>
                        <m:e>
                          <m:eqArr>
                            <m:eqArrPr>
                              <m:ctrlPr>
                                <a:rPr lang="en-US" sz="4000" i="1">
                                  <a:latin typeface="Cambria Math" panose="02040503050406030204" pitchFamily="18" charset="0"/>
                                </a:rPr>
                              </m:ctrlPr>
                            </m:eqArrP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eqArr>
                        </m:e>
                      </m:d>
                    </m:oMath>
                  </m:oMathPara>
                </a14:m>
                <a:endParaRPr lang="en-CA" sz="4000" dirty="0"/>
              </a:p>
              <a:p>
                <a:pP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rPr>
                          </m:ctrlPr>
                        </m:sSupPr>
                        <m:e>
                          <m:d>
                            <m:dPr>
                              <m:begChr m:val="‖"/>
                              <m:endChr m:val="‖"/>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𝑅</m:t>
                                  </m:r>
                                </m:e>
                              </m:acc>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e>
                          </m:d>
                        </m:e>
                        <m:sup>
                          <m:r>
                            <a:rPr lang="en-US" sz="4000" i="1">
                              <a:latin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ctrlPr>
                            <a:rPr lang="en-US" sz="4000" b="0" i="1" smtClean="0">
                              <a:solidFill>
                                <a:schemeClr val="tx1"/>
                              </a:solidFill>
                              <a:latin typeface="Cambria Math" panose="02040503050406030204" pitchFamily="18" charset="0"/>
                            </a:rPr>
                          </m:ctrlPr>
                        </m:d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e>
                      </m:d>
                    </m:oMath>
                  </m:oMathPara>
                </a14:m>
                <a:endParaRPr lang="en-CA" sz="4000" dirty="0"/>
              </a:p>
              <a:p>
                <a:pP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rPr>
                          </m:ctrlPr>
                        </m:sSupPr>
                        <m:e>
                          <m:d>
                            <m:dPr>
                              <m:begChr m:val="‖"/>
                              <m:endChr m:val="‖"/>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𝑅</m:t>
                                  </m:r>
                                </m:e>
                              </m:acc>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FF0000"/>
                              </a:solidFill>
                              <a:latin typeface="Cambria Math" panose="02040503050406030204" pitchFamily="18" charset="0"/>
                              <a:ea typeface="Cambria Math" panose="02040503050406030204" pitchFamily="18" charset="0"/>
                            </a:rPr>
                          </m:ctrlPr>
                        </m:sSupPr>
                        <m:e>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e>
                        <m:sup>
                          <m:r>
                            <a:rPr lang="en-US" sz="4000" i="1">
                              <a:latin typeface="Cambria Math" panose="02040503050406030204" pitchFamily="18" charset="0"/>
                            </a:rPr>
                            <m:t>𝑇</m:t>
                          </m:r>
                        </m:sup>
                      </m:sSup>
                      <m:sSup>
                        <m:sSupPr>
                          <m:ctrlPr>
                            <a:rPr lang="en-US" sz="4000" i="1">
                              <a:solidFill>
                                <a:srgbClr val="00B050"/>
                              </a:solidFill>
                              <a:latin typeface="Cambria Math" panose="02040503050406030204" pitchFamily="18" charset="0"/>
                              <a:ea typeface="Cambria Math" panose="02040503050406030204" pitchFamily="18" charset="0"/>
                            </a:rPr>
                          </m:ctrlPr>
                        </m:sSup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e>
                        <m:sup>
                          <m:r>
                            <a:rPr lang="en-US" sz="4000" i="1">
                              <a:latin typeface="Cambria Math" panose="02040503050406030204" pitchFamily="18" charset="0"/>
                              <a:ea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oMath>
                  </m:oMathPara>
                </a14:m>
                <a:endParaRPr lang="en-US" sz="4000" dirty="0"/>
              </a:p>
              <a:p>
                <a:br>
                  <a:rPr lang="en-US" sz="1100" dirty="0"/>
                </a:br>
                <a:endParaRPr lang="en-CA" sz="1100" dirty="0"/>
              </a:p>
              <a:p>
                <a:pP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rPr>
                          </m:ctrlPr>
                        </m:sSupPr>
                        <m:e>
                          <m:d>
                            <m:dPr>
                              <m:begChr m:val="‖"/>
                              <m:endChr m:val="‖"/>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𝑅</m:t>
                                  </m:r>
                                </m:e>
                              </m:acc>
                            </m:e>
                          </m:d>
                        </m:e>
                        <m:sup>
                          <m:r>
                            <a:rPr lang="en-US" sz="4000" i="1">
                              <a:latin typeface="Cambria Math" panose="02040503050406030204" pitchFamily="18" charset="0"/>
                            </a:rPr>
                            <m:t>2</m:t>
                          </m:r>
                        </m:sup>
                      </m:sSup>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solidFill>
                                <a:srgbClr val="FF0000"/>
                              </a:solidFill>
                              <a:latin typeface="Cambria Math" panose="02040503050406030204" pitchFamily="18" charset="0"/>
                              <a:ea typeface="Cambria Math" panose="02040503050406030204" pitchFamily="18" charset="0"/>
                            </a:rPr>
                          </m:ctrlPr>
                        </m:sSupPr>
                        <m:e>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e>
                        <m:sup>
                          <m:r>
                            <a:rPr lang="en-US" sz="4000" i="1">
                              <a:latin typeface="Cambria Math" panose="02040503050406030204" pitchFamily="18" charset="0"/>
                            </a:rPr>
                            <m:t>𝑇</m:t>
                          </m:r>
                        </m:sup>
                      </m:sSup>
                      <m:r>
                        <a:rPr lang="en-US" sz="4000" b="0" i="1" smtClean="0">
                          <a:latin typeface="Cambria Math" panose="02040503050406030204" pitchFamily="18" charset="0"/>
                        </a:rPr>
                        <m:t>             </m:t>
                      </m:r>
                      <m:d>
                        <m:dPr>
                          <m:begChr m:val="["/>
                          <m:endChr m:val="]"/>
                          <m:ctrlPr>
                            <a:rPr lang="en-US" sz="4000" i="1">
                              <a:latin typeface="Cambria Math" panose="02040503050406030204" pitchFamily="18" charset="0"/>
                            </a:rPr>
                          </m:ctrlPr>
                        </m:dPr>
                        <m:e>
                          <m:m>
                            <m:mPr>
                              <m:mcs>
                                <m:mc>
                                  <m:mcPr>
                                    <m:count m:val="2"/>
                                    <m:mcJc m:val="center"/>
                                  </m:mcPr>
                                </m:mc>
                              </m:mcs>
                              <m:ctrlPr>
                                <a:rPr lang="en-US" sz="4000" i="1" smtClean="0">
                                  <a:solidFill>
                                    <a:srgbClr val="C00000"/>
                                  </a:solidFill>
                                  <a:latin typeface="Cambria Math" panose="02040503050406030204" pitchFamily="18" charset="0"/>
                                </a:rPr>
                              </m:ctrlPr>
                            </m:mPr>
                            <m:mr>
                              <m:e>
                                <m:acc>
                                  <m:accPr>
                                    <m:chr m:val="̃"/>
                                    <m:ctrlPr>
                                      <a:rPr lang="en-US" sz="4000" b="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𝑥𝑥</m:t>
                                        </m:r>
                                      </m:sub>
                                    </m:sSub>
                                  </m:e>
                                </m:acc>
                              </m:e>
                              <m:e>
                                <m:acc>
                                  <m:accPr>
                                    <m:chr m:val="̃"/>
                                    <m:ctrlPr>
                                      <a:rPr lang="en-US" sz="4000" b="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𝑥𝑦</m:t>
                                        </m:r>
                                      </m:sub>
                                    </m:sSub>
                                  </m:e>
                                </m:acc>
                              </m:e>
                            </m:mr>
                            <m:mr>
                              <m:e>
                                <m:acc>
                                  <m:accPr>
                                    <m:chr m:val="̃"/>
                                    <m:ctrlPr>
                                      <a:rPr lang="en-US" sz="4000" b="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𝑦𝑥</m:t>
                                        </m:r>
                                      </m:sub>
                                    </m:sSub>
                                  </m:e>
                                </m:acc>
                              </m:e>
                              <m:e>
                                <m:acc>
                                  <m:accPr>
                                    <m:chr m:val="̃"/>
                                    <m:ctrlPr>
                                      <a:rPr lang="en-US" sz="4000" b="0" i="1" smtClean="0">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𝑦𝑦</m:t>
                                        </m:r>
                                      </m:sub>
                                    </m:sSub>
                                  </m:e>
                                </m:acc>
                              </m:e>
                            </m:mr>
                          </m:m>
                        </m:e>
                      </m:d>
                      <m:r>
                        <a:rPr lang="en-US" sz="4000" b="0" i="1" smtClean="0">
                          <a:solidFill>
                            <a:srgbClr val="002060"/>
                          </a:solidFill>
                          <a:latin typeface="Cambria Math" panose="02040503050406030204" pitchFamily="18" charset="0"/>
                        </a:rPr>
                        <m:t>          </m:t>
                      </m:r>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𝑦</m:t>
                                  </m:r>
                                </m:e>
                              </m:acc>
                            </m:e>
                          </m:eqArr>
                        </m:e>
                      </m:d>
                    </m:oMath>
                  </m:oMathPara>
                </a14:m>
                <a:endParaRPr lang="en-CA" sz="4000" dirty="0"/>
              </a:p>
            </p:txBody>
          </p:sp>
        </mc:Choice>
        <mc:Fallback xmlns="">
          <p:sp>
            <p:nvSpPr>
              <p:cNvPr id="4" name="Rectangle 3">
                <a:extLst>
                  <a:ext uri="{FF2B5EF4-FFF2-40B4-BE49-F238E27FC236}">
                    <a16:creationId xmlns:a16="http://schemas.microsoft.com/office/drawing/2014/main" id="{467FEA05-D641-440A-B422-5DF40D137C8F}"/>
                  </a:ext>
                </a:extLst>
              </p:cNvPr>
              <p:cNvSpPr>
                <a:spLocks noRot="1" noChangeAspect="1" noMove="1" noResize="1" noEditPoints="1" noAdjustHandles="1" noChangeArrowheads="1" noChangeShapeType="1" noTextEdit="1"/>
              </p:cNvSpPr>
              <p:nvPr/>
            </p:nvSpPr>
            <p:spPr>
              <a:xfrm>
                <a:off x="-95250" y="-76200"/>
                <a:ext cx="12477750" cy="564019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FDE6721-14A4-447E-B12C-16BD798C14AC}"/>
                  </a:ext>
                </a:extLst>
              </p:cNvPr>
              <p:cNvSpPr/>
              <p:nvPr/>
            </p:nvSpPr>
            <p:spPr>
              <a:xfrm>
                <a:off x="209550" y="5376818"/>
                <a:ext cx="9201150" cy="1462132"/>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solidFill>
                                    <a:srgbClr val="C00000"/>
                                  </a:solidFill>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𝑥𝑦</m:t>
                                        </m:r>
                                      </m:sub>
                                    </m:sSub>
                                  </m:e>
                                </m:acc>
                              </m:e>
                            </m:m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𝑦𝑦</m:t>
                                        </m:r>
                                      </m:sub>
                                    </m:sSub>
                                  </m:e>
                                </m:acc>
                              </m:e>
                            </m:mr>
                          </m:m>
                        </m:e>
                      </m:d>
                      <m:r>
                        <a:rPr lang="en-US" sz="4000" i="1">
                          <a:latin typeface="Cambria Math" panose="02040503050406030204" pitchFamily="18" charset="0"/>
                        </a:rPr>
                        <m:t>=</m:t>
                      </m:r>
                      <m:sSup>
                        <m:sSupPr>
                          <m:ctrlPr>
                            <a:rPr lang="en-US" sz="4000" i="1">
                              <a:solidFill>
                                <a:srgbClr val="00B050"/>
                              </a:solidFill>
                              <a:latin typeface="Cambria Math" panose="02040503050406030204" pitchFamily="18" charset="0"/>
                              <a:ea typeface="Cambria Math" panose="02040503050406030204" pitchFamily="18" charset="0"/>
                            </a:rPr>
                          </m:ctrlPr>
                        </m:sSup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e>
                        <m:sup>
                          <m:r>
                            <a:rPr lang="en-US" sz="4000" i="1">
                              <a:latin typeface="Cambria Math" panose="02040503050406030204" pitchFamily="18" charset="0"/>
                              <a:ea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oMath>
                  </m:oMathPara>
                </a14:m>
                <a:endParaRPr lang="en-US" sz="4000" dirty="0"/>
              </a:p>
            </p:txBody>
          </p:sp>
        </mc:Choice>
        <mc:Fallback xmlns="">
          <p:sp>
            <p:nvSpPr>
              <p:cNvPr id="13" name="Rectangle 12">
                <a:extLst>
                  <a:ext uri="{FF2B5EF4-FFF2-40B4-BE49-F238E27FC236}">
                    <a16:creationId xmlns:a16="http://schemas.microsoft.com/office/drawing/2014/main" id="{1FDE6721-14A4-447E-B12C-16BD798C14AC}"/>
                  </a:ext>
                </a:extLst>
              </p:cNvPr>
              <p:cNvSpPr>
                <a:spLocks noRot="1" noChangeAspect="1" noMove="1" noResize="1" noEditPoints="1" noAdjustHandles="1" noChangeArrowheads="1" noChangeShapeType="1" noTextEdit="1"/>
              </p:cNvSpPr>
              <p:nvPr/>
            </p:nvSpPr>
            <p:spPr>
              <a:xfrm>
                <a:off x="209550" y="5376818"/>
                <a:ext cx="9201150" cy="146213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8ADEC683-AD57-454F-BE50-D3CCD6D10414}"/>
                  </a:ext>
                </a:extLst>
              </p14:cNvPr>
              <p14:cNvContentPartPr/>
              <p14:nvPr>
                <p:extLst>
                  <p:ext uri="{42D2F446-02D8-4167-A562-619A0277C38B}">
                    <p15:isNarration xmlns:p15="http://schemas.microsoft.com/office/powerpoint/2012/main" val="1"/>
                  </p:ext>
                </p:extLst>
              </p14:nvPr>
            </p14:nvContentPartPr>
            <p14:xfrm>
              <a:off x="1703520" y="1510560"/>
              <a:ext cx="7923600" cy="2442600"/>
            </p14:xfrm>
          </p:contentPart>
        </mc:Choice>
        <mc:Fallback xmlns="">
          <p:pic>
            <p:nvPicPr>
              <p:cNvPr id="2" name="Ink 1">
                <a:extLst>
                  <a:ext uri="{FF2B5EF4-FFF2-40B4-BE49-F238E27FC236}">
                    <a16:creationId xmlns:a16="http://schemas.microsoft.com/office/drawing/2014/main" id="{8ADEC683-AD57-454F-BE50-D3CCD6D10414}"/>
                  </a:ext>
                </a:extLst>
              </p:cNvPr>
              <p:cNvPicPr>
                <a:picLocks noGrp="1" noRot="1" noChangeAspect="1" noMove="1" noResize="1" noEditPoints="1" noAdjustHandles="1" noChangeArrowheads="1" noChangeShapeType="1"/>
              </p:cNvPicPr>
              <p:nvPr/>
            </p:nvPicPr>
            <p:blipFill>
              <a:blip r:embed="rId7"/>
              <a:stretch>
                <a:fillRect/>
              </a:stretch>
            </p:blipFill>
            <p:spPr>
              <a:xfrm>
                <a:off x="1694160" y="1501200"/>
                <a:ext cx="7942320" cy="2461320"/>
              </a:xfrm>
              <a:prstGeom prst="rect">
                <a:avLst/>
              </a:prstGeom>
            </p:spPr>
          </p:pic>
        </mc:Fallback>
      </mc:AlternateContent>
    </p:spTree>
    <p:custDataLst>
      <p:tags r:id="rId1"/>
    </p:custDataLst>
    <p:extLst>
      <p:ext uri="{BB962C8B-B14F-4D97-AF65-F5344CB8AC3E}">
        <p14:creationId xmlns:p14="http://schemas.microsoft.com/office/powerpoint/2010/main" val="4291755223"/>
      </p:ext>
    </p:extLst>
  </p:cSld>
  <p:clrMapOvr>
    <a:masterClrMapping/>
  </p:clrMapOvr>
  <mc:AlternateContent xmlns:mc="http://schemas.openxmlformats.org/markup-compatibility/2006" xmlns:p14="http://schemas.microsoft.com/office/powerpoint/2010/main">
    <mc:Choice Requires="p14">
      <p:transition spd="slow" p14:dur="2000" advTm="49566"/>
    </mc:Choice>
    <mc:Fallback xmlns="">
      <p:transition spd="slow" advTm="4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CB117A-1D70-4D73-A272-5E8D9E889CE0}"/>
                  </a:ext>
                </a:extLst>
              </p:cNvPr>
              <p:cNvSpPr txBox="1"/>
              <p:nvPr/>
            </p:nvSpPr>
            <p:spPr>
              <a:xfrm>
                <a:off x="-304799" y="-31954"/>
                <a:ext cx="7677150" cy="139102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𝑥</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5000" b="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00B050"/>
                                  </a:solidFill>
                                  <a:latin typeface="Cambria Math" panose="02040503050406030204" pitchFamily="18" charset="0"/>
                                  <a:ea typeface="Cambria Math" panose="02040503050406030204" pitchFamily="18" charset="0"/>
                                </a:rPr>
                              </m:ctrlPr>
                            </m:mPr>
                            <m:mr>
                              <m:e>
                                <m:r>
                                  <a:rPr lang="en-US" sz="5000" b="0" i="1" smtClean="0">
                                    <a:solidFill>
                                      <a:srgbClr val="00B050"/>
                                    </a:solidFill>
                                    <a:latin typeface="Cambria Math" panose="02040503050406030204" pitchFamily="18" charset="0"/>
                                    <a:ea typeface="Cambria Math" panose="02040503050406030204" pitchFamily="18" charset="0"/>
                                  </a:rPr>
                                  <m:t>𝑎</m:t>
                                </m:r>
                              </m:e>
                              <m:e>
                                <m:r>
                                  <a:rPr lang="en-US" sz="5000" b="0" i="1" smtClean="0">
                                    <a:solidFill>
                                      <a:srgbClr val="00B050"/>
                                    </a:solidFill>
                                    <a:latin typeface="Cambria Math" panose="02040503050406030204" pitchFamily="18" charset="0"/>
                                    <a:ea typeface="Cambria Math" panose="02040503050406030204" pitchFamily="18" charset="0"/>
                                  </a:rPr>
                                  <m:t>𝑏</m:t>
                                </m:r>
                              </m:e>
                            </m:mr>
                            <m:mr>
                              <m:e>
                                <m:r>
                                  <a:rPr lang="en-US" sz="5000" b="0" i="1" smtClean="0">
                                    <a:solidFill>
                                      <a:srgbClr val="00B050"/>
                                    </a:solidFill>
                                    <a:latin typeface="Cambria Math" panose="02040503050406030204" pitchFamily="18" charset="0"/>
                                    <a:ea typeface="Cambria Math" panose="02040503050406030204" pitchFamily="18" charset="0"/>
                                  </a:rPr>
                                  <m:t>𝑐</m:t>
                                </m:r>
                              </m:e>
                              <m:e>
                                <m:r>
                                  <a:rPr lang="en-US" sz="5000" b="0" i="1" smtClean="0">
                                    <a:solidFill>
                                      <a:srgbClr val="00B050"/>
                                    </a:solidFill>
                                    <a:latin typeface="Cambria Math" panose="02040503050406030204" pitchFamily="18" charset="0"/>
                                    <a:ea typeface="Cambria Math" panose="02040503050406030204" pitchFamily="18" charset="0"/>
                                  </a:rPr>
                                  <m:t>𝑑</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CB117A-1D70-4D73-A272-5E8D9E889CE0}"/>
                  </a:ext>
                </a:extLst>
              </p:cNvPr>
              <p:cNvSpPr txBox="1">
                <a:spLocks noRot="1" noChangeAspect="1" noMove="1" noResize="1" noEditPoints="1" noAdjustHandles="1" noChangeArrowheads="1" noChangeShapeType="1" noTextEdit="1"/>
              </p:cNvSpPr>
              <p:nvPr/>
            </p:nvSpPr>
            <p:spPr>
              <a:xfrm>
                <a:off x="-304799" y="-31954"/>
                <a:ext cx="7677150" cy="139102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AC3D95-EE81-4E37-BA7C-5123F4AA32A8}"/>
                  </a:ext>
                </a:extLst>
              </p:cNvPr>
              <p:cNvSpPr txBox="1"/>
              <p:nvPr/>
            </p:nvSpPr>
            <p:spPr>
              <a:xfrm>
                <a:off x="7219951" y="-133350"/>
                <a:ext cx="5162549" cy="15367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
                              <m:acc>
                                <m:accPr>
                                  <m:chr m:val="̃"/>
                                  <m:ctrlPr>
                                    <a:rPr lang="en-US" sz="480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eqArr>
                        </m:e>
                      </m:d>
                      <m:r>
                        <a:rPr lang="en-US" sz="4800" b="0" i="1" smtClean="0">
                          <a:solidFill>
                            <a:schemeClr val="tx1"/>
                          </a:solidFill>
                          <a:latin typeface="Cambria Math" panose="02040503050406030204" pitchFamily="18" charset="0"/>
                          <a:ea typeface="Cambria Math" panose="02040503050406030204" pitchFamily="18" charset="0"/>
                        </a:rPr>
                        <m:t>=</m:t>
                      </m:r>
                      <m:sSup>
                        <m:sSupPr>
                          <m:ctrlPr>
                            <a:rPr lang="en-US" sz="48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7030A0"/>
                                      </a:solidFill>
                                      <a:latin typeface="Cambria Math" panose="02040503050406030204" pitchFamily="18" charset="0"/>
                                      <a:ea typeface="Cambria Math" panose="02040503050406030204" pitchFamily="18" charset="0"/>
                                    </a:rPr>
                                  </m:ctrlPr>
                                </m:mPr>
                                <m:mr>
                                  <m:e>
                                    <m:r>
                                      <a:rPr lang="en-US" sz="4800" b="0" i="1" smtClean="0">
                                        <a:solidFill>
                                          <a:srgbClr val="7030A0"/>
                                        </a:solidFill>
                                        <a:latin typeface="Cambria Math" panose="02040503050406030204" pitchFamily="18" charset="0"/>
                                        <a:ea typeface="Cambria Math" panose="02040503050406030204" pitchFamily="18" charset="0"/>
                                      </a:rPr>
                                      <m:t>𝑎</m:t>
                                    </m:r>
                                  </m:e>
                                  <m:e>
                                    <m:r>
                                      <a:rPr lang="en-US" sz="4800" b="0" i="1" smtClean="0">
                                        <a:solidFill>
                                          <a:srgbClr val="7030A0"/>
                                        </a:solidFill>
                                        <a:latin typeface="Cambria Math" panose="02040503050406030204" pitchFamily="18" charset="0"/>
                                        <a:ea typeface="Cambria Math" panose="02040503050406030204" pitchFamily="18" charset="0"/>
                                      </a:rPr>
                                      <m:t>𝑏</m:t>
                                    </m:r>
                                  </m:e>
                                </m:mr>
                                <m:mr>
                                  <m:e>
                                    <m:r>
                                      <a:rPr lang="en-US" sz="4800" b="0" i="1" smtClean="0">
                                        <a:solidFill>
                                          <a:srgbClr val="7030A0"/>
                                        </a:solidFill>
                                        <a:latin typeface="Cambria Math" panose="02040503050406030204" pitchFamily="18" charset="0"/>
                                        <a:ea typeface="Cambria Math" panose="02040503050406030204" pitchFamily="18" charset="0"/>
                                      </a:rPr>
                                      <m:t>𝑐</m:t>
                                    </m:r>
                                  </m:e>
                                  <m:e>
                                    <m:r>
                                      <a:rPr lang="en-US" sz="4800" b="0" i="1" smtClean="0">
                                        <a:solidFill>
                                          <a:srgbClr val="7030A0"/>
                                        </a:solidFill>
                                        <a:latin typeface="Cambria Math" panose="02040503050406030204" pitchFamily="18" charset="0"/>
                                        <a:ea typeface="Cambria Math" panose="02040503050406030204" pitchFamily="18" charset="0"/>
                                      </a:rPr>
                                      <m:t>𝑑</m:t>
                                    </m:r>
                                  </m:e>
                                </m:mr>
                              </m:m>
                            </m:e>
                          </m:d>
                        </m:e>
                        <m:sup>
                          <m:r>
                            <a:rPr lang="en-US" sz="48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8AC3D95-EE81-4E37-BA7C-5123F4AA32A8}"/>
                  </a:ext>
                </a:extLst>
              </p:cNvPr>
              <p:cNvSpPr txBox="1">
                <a:spLocks noRot="1" noChangeAspect="1" noMove="1" noResize="1" noEditPoints="1" noAdjustHandles="1" noChangeArrowheads="1" noChangeShapeType="1" noTextEdit="1"/>
              </p:cNvSpPr>
              <p:nvPr/>
            </p:nvSpPr>
            <p:spPr>
              <a:xfrm>
                <a:off x="7219951" y="-133350"/>
                <a:ext cx="5162549" cy="1536767"/>
              </a:xfrm>
              <a:prstGeom prst="rect">
                <a:avLst/>
              </a:prstGeom>
              <a:blipFill>
                <a:blip r:embed="rId5"/>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5D9E2208-CB23-41C1-ABB7-77DDA4441CB6}"/>
              </a:ext>
            </a:extLst>
          </p:cNvPr>
          <p:cNvCxnSpPr>
            <a:cxnSpLocks/>
          </p:cNvCxnSpPr>
          <p:nvPr/>
        </p:nvCxnSpPr>
        <p:spPr>
          <a:xfrm>
            <a:off x="0" y="14097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19D7F3-E55E-41FD-8283-D0A12612D0D7}"/>
              </a:ext>
            </a:extLst>
          </p:cNvPr>
          <p:cNvCxnSpPr>
            <a:cxnSpLocks/>
          </p:cNvCxnSpPr>
          <p:nvPr/>
        </p:nvCxnSpPr>
        <p:spPr>
          <a:xfrm>
            <a:off x="7181850" y="0"/>
            <a:ext cx="0" cy="14097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B4275-9708-40C2-96B9-BEA46909BA64}"/>
                  </a:ext>
                </a:extLst>
              </p:cNvPr>
              <p:cNvSpPr txBox="1"/>
              <p:nvPr/>
            </p:nvSpPr>
            <p:spPr>
              <a:xfrm>
                <a:off x="-76200" y="1301546"/>
                <a:ext cx="7772399" cy="15413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𝑦</m:t>
                                  </m:r>
                                </m:sub>
                              </m:sSub>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𝑦</m:t>
                                      </m:r>
                                    </m:sub>
                                  </m:sSub>
                                </m:e>
                              </m:acc>
                            </m:e>
                          </m:acc>
                        </m:e>
                      </m:d>
                      <m:sSup>
                        <m:sSupPr>
                          <m:ctrlPr>
                            <a:rPr lang="en-US" sz="50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50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7030A0"/>
                                      </a:solidFill>
                                      <a:latin typeface="Cambria Math" panose="02040503050406030204" pitchFamily="18" charset="0"/>
                                      <a:ea typeface="Cambria Math" panose="02040503050406030204" pitchFamily="18" charset="0"/>
                                    </a:rPr>
                                  </m:ctrlPr>
                                </m:mPr>
                                <m:mr>
                                  <m:e>
                                    <m:r>
                                      <a:rPr lang="en-US" sz="5000" b="0" i="1" smtClean="0">
                                        <a:solidFill>
                                          <a:srgbClr val="7030A0"/>
                                        </a:solidFill>
                                        <a:latin typeface="Cambria Math" panose="02040503050406030204" pitchFamily="18" charset="0"/>
                                        <a:ea typeface="Cambria Math" panose="02040503050406030204" pitchFamily="18" charset="0"/>
                                      </a:rPr>
                                      <m:t>𝑎</m:t>
                                    </m:r>
                                  </m:e>
                                  <m:e>
                                    <m:r>
                                      <a:rPr lang="en-US" sz="5000" b="0" i="1" smtClean="0">
                                        <a:solidFill>
                                          <a:srgbClr val="7030A0"/>
                                        </a:solidFill>
                                        <a:latin typeface="Cambria Math" panose="02040503050406030204" pitchFamily="18" charset="0"/>
                                        <a:ea typeface="Cambria Math" panose="02040503050406030204" pitchFamily="18" charset="0"/>
                                      </a:rPr>
                                      <m:t>𝑏</m:t>
                                    </m:r>
                                  </m:e>
                                </m:mr>
                                <m:mr>
                                  <m:e>
                                    <m:r>
                                      <a:rPr lang="en-US" sz="5000" b="0" i="1" smtClean="0">
                                        <a:solidFill>
                                          <a:srgbClr val="7030A0"/>
                                        </a:solidFill>
                                        <a:latin typeface="Cambria Math" panose="02040503050406030204" pitchFamily="18" charset="0"/>
                                        <a:ea typeface="Cambria Math" panose="02040503050406030204" pitchFamily="18" charset="0"/>
                                      </a:rPr>
                                      <m:t>𝑐</m:t>
                                    </m:r>
                                  </m:e>
                                  <m:e>
                                    <m:r>
                                      <a:rPr lang="en-US" sz="5000" b="0" i="1" smtClean="0">
                                        <a:solidFill>
                                          <a:srgbClr val="7030A0"/>
                                        </a:solidFill>
                                        <a:latin typeface="Cambria Math" panose="02040503050406030204" pitchFamily="18" charset="0"/>
                                        <a:ea typeface="Cambria Math" panose="02040503050406030204" pitchFamily="18" charset="0"/>
                                      </a:rPr>
                                      <m:t>𝑑</m:t>
                                    </m:r>
                                  </m:e>
                                </m:mr>
                              </m:m>
                            </m:e>
                          </m:d>
                        </m:e>
                        <m:sup>
                          <m:r>
                            <a:rPr lang="en-US" sz="5000" b="0" i="1" smtClean="0">
                              <a:solidFill>
                                <a:srgbClr val="7030A0"/>
                              </a:solidFill>
                              <a:latin typeface="Cambria Math" panose="02040503050406030204" pitchFamily="18" charset="0"/>
                              <a:ea typeface="Cambria Math" panose="02040503050406030204" pitchFamily="18" charset="0"/>
                            </a:rPr>
                            <m:t>−1</m:t>
                          </m:r>
                        </m:sup>
                      </m:sSup>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F8B4275-9708-40C2-96B9-BEA46909BA64}"/>
                  </a:ext>
                </a:extLst>
              </p:cNvPr>
              <p:cNvSpPr txBox="1">
                <a:spLocks noRot="1" noChangeAspect="1" noMove="1" noResize="1" noEditPoints="1" noAdjustHandles="1" noChangeArrowheads="1" noChangeShapeType="1" noTextEdit="1"/>
              </p:cNvSpPr>
              <p:nvPr/>
            </p:nvSpPr>
            <p:spPr>
              <a:xfrm>
                <a:off x="-76200" y="1301546"/>
                <a:ext cx="7772399" cy="154138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793F63-79BD-46A9-9C90-D393F3862F5A}"/>
                  </a:ext>
                </a:extLst>
              </p:cNvPr>
              <p:cNvSpPr txBox="1"/>
              <p:nvPr/>
            </p:nvSpPr>
            <p:spPr>
              <a:xfrm>
                <a:off x="7677151" y="1428750"/>
                <a:ext cx="4514849" cy="1445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D5793F63-79BD-46A9-9C90-D393F3862F5A}"/>
                  </a:ext>
                </a:extLst>
              </p:cNvPr>
              <p:cNvSpPr txBox="1">
                <a:spLocks noRot="1" noChangeAspect="1" noMove="1" noResize="1" noEditPoints="1" noAdjustHandles="1" noChangeArrowheads="1" noChangeShapeType="1" noTextEdit="1"/>
              </p:cNvSpPr>
              <p:nvPr/>
            </p:nvSpPr>
            <p:spPr>
              <a:xfrm>
                <a:off x="7677151" y="1428750"/>
                <a:ext cx="4514849" cy="1445780"/>
              </a:xfrm>
              <a:prstGeom prst="rect">
                <a:avLst/>
              </a:prstGeom>
              <a:blipFill>
                <a:blip r:embed="rId7"/>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9FE3BA32-B676-4E86-B037-747F944F2EAC}"/>
              </a:ext>
            </a:extLst>
          </p:cNvPr>
          <p:cNvCxnSpPr>
            <a:cxnSpLocks/>
          </p:cNvCxnSpPr>
          <p:nvPr/>
        </p:nvCxnSpPr>
        <p:spPr>
          <a:xfrm>
            <a:off x="0" y="287655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01FEC6-BDA9-40FB-A13B-EAE32F99BA61}"/>
              </a:ext>
            </a:extLst>
          </p:cNvPr>
          <p:cNvCxnSpPr>
            <a:cxnSpLocks/>
          </p:cNvCxnSpPr>
          <p:nvPr/>
        </p:nvCxnSpPr>
        <p:spPr>
          <a:xfrm>
            <a:off x="7543800" y="1390650"/>
            <a:ext cx="0" cy="14859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6378E2B-433F-46F5-8116-9946CA1F564C}"/>
                  </a:ext>
                </a:extLst>
              </p:cNvPr>
              <p:cNvSpPr/>
              <p:nvPr/>
            </p:nvSpPr>
            <p:spPr>
              <a:xfrm>
                <a:off x="57150" y="3662318"/>
                <a:ext cx="9201150" cy="1462132"/>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solidFill>
                                    <a:srgbClr val="C00000"/>
                                  </a:solidFill>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𝑥𝑦</m:t>
                                        </m:r>
                                      </m:sub>
                                    </m:sSub>
                                  </m:e>
                                </m:acc>
                              </m:e>
                            </m:m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𝑦𝑦</m:t>
                                        </m:r>
                                      </m:sub>
                                    </m:sSub>
                                  </m:e>
                                </m:acc>
                              </m:e>
                            </m:mr>
                          </m:m>
                        </m:e>
                      </m:d>
                      <m:r>
                        <a:rPr lang="en-US" sz="4000" i="1">
                          <a:latin typeface="Cambria Math" panose="02040503050406030204" pitchFamily="18" charset="0"/>
                        </a:rPr>
                        <m:t>=</m:t>
                      </m:r>
                      <m:sSup>
                        <m:sSupPr>
                          <m:ctrlPr>
                            <a:rPr lang="en-US" sz="4000" i="1">
                              <a:solidFill>
                                <a:srgbClr val="00B050"/>
                              </a:solidFill>
                              <a:latin typeface="Cambria Math" panose="02040503050406030204" pitchFamily="18" charset="0"/>
                              <a:ea typeface="Cambria Math" panose="02040503050406030204" pitchFamily="18" charset="0"/>
                            </a:rPr>
                          </m:ctrlPr>
                        </m:sSup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e>
                        <m:sup>
                          <m:r>
                            <a:rPr lang="en-US" sz="4000" i="1">
                              <a:latin typeface="Cambria Math" panose="02040503050406030204" pitchFamily="18" charset="0"/>
                              <a:ea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oMath>
                  </m:oMathPara>
                </a14:m>
                <a:endParaRPr lang="en-US" sz="4000" dirty="0"/>
              </a:p>
            </p:txBody>
          </p:sp>
        </mc:Choice>
        <mc:Fallback xmlns="">
          <p:sp>
            <p:nvSpPr>
              <p:cNvPr id="17" name="Rectangle 16">
                <a:extLst>
                  <a:ext uri="{FF2B5EF4-FFF2-40B4-BE49-F238E27FC236}">
                    <a16:creationId xmlns:a16="http://schemas.microsoft.com/office/drawing/2014/main" id="{06378E2B-433F-46F5-8116-9946CA1F564C}"/>
                  </a:ext>
                </a:extLst>
              </p:cNvPr>
              <p:cNvSpPr>
                <a:spLocks noRot="1" noChangeAspect="1" noMove="1" noResize="1" noEditPoints="1" noAdjustHandles="1" noChangeArrowheads="1" noChangeShapeType="1" noTextEdit="1"/>
              </p:cNvSpPr>
              <p:nvPr/>
            </p:nvSpPr>
            <p:spPr>
              <a:xfrm>
                <a:off x="57150" y="3662318"/>
                <a:ext cx="9201150" cy="1462132"/>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6275841-013F-4CD1-A2F5-3DD24AB2C1DD}"/>
                  </a:ext>
                </a:extLst>
              </p:cNvPr>
              <p:cNvSpPr/>
              <p:nvPr/>
            </p:nvSpPr>
            <p:spPr>
              <a:xfrm>
                <a:off x="38100" y="5224418"/>
                <a:ext cx="10915650" cy="1597297"/>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r>
                        <a:rPr lang="en-US" sz="4000" i="1">
                          <a:latin typeface="Cambria Math" panose="02040503050406030204" pitchFamily="18" charset="0"/>
                        </a:rPr>
                        <m:t>=</m:t>
                      </m:r>
                      <m:sSup>
                        <m:sSupPr>
                          <m:ctrlPr>
                            <a:rPr lang="en-US" sz="4000" i="1">
                              <a:solidFill>
                                <a:srgbClr val="00B050"/>
                              </a:solidFill>
                              <a:latin typeface="Cambria Math" panose="02040503050406030204" pitchFamily="18" charset="0"/>
                              <a:ea typeface="Cambria Math" panose="02040503050406030204" pitchFamily="18" charset="0"/>
                            </a:rPr>
                          </m:ctrlPr>
                        </m:sSupPr>
                        <m:e>
                          <m:d>
                            <m:dPr>
                              <m:ctrlPr>
                                <a:rPr lang="en-US" sz="4000" b="0" i="1" smtClean="0">
                                  <a:solidFill>
                                    <a:schemeClr val="tx1"/>
                                  </a:solidFill>
                                  <a:latin typeface="Cambria Math" panose="02040503050406030204" pitchFamily="18" charset="0"/>
                                  <a:ea typeface="Cambria Math" panose="02040503050406030204" pitchFamily="18" charset="0"/>
                                </a:rPr>
                              </m:ctrlPr>
                            </m:dPr>
                            <m:e>
                              <m:sSup>
                                <m:sSupPr>
                                  <m:ctrlPr>
                                    <a:rPr lang="en-US" sz="4000" i="1">
                                      <a:solidFill>
                                        <a:srgbClr val="7030A0"/>
                                      </a:solidFill>
                                      <a:latin typeface="Cambria Math" panose="02040503050406030204" pitchFamily="18" charset="0"/>
                                      <a:ea typeface="Cambria Math" panose="02040503050406030204" pitchFamily="18" charset="0"/>
                                    </a:rPr>
                                  </m:ctrlPr>
                                </m:sSupPr>
                                <m:e>
                                  <m:d>
                                    <m:dPr>
                                      <m:begChr m:val="["/>
                                      <m:endChr m:val="]"/>
                                      <m:ctrlPr>
                                        <a:rPr lang="en-US" sz="4000" i="1">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7030A0"/>
                                              </a:solidFill>
                                              <a:latin typeface="Cambria Math" panose="02040503050406030204" pitchFamily="18" charset="0"/>
                                              <a:ea typeface="Cambria Math" panose="02040503050406030204" pitchFamily="18" charset="0"/>
                                            </a:rPr>
                                          </m:ctrlPr>
                                        </m:mPr>
                                        <m:mr>
                                          <m:e>
                                            <m:r>
                                              <a:rPr lang="en-US" sz="4000" i="1">
                                                <a:solidFill>
                                                  <a:srgbClr val="7030A0"/>
                                                </a:solidFill>
                                                <a:latin typeface="Cambria Math" panose="02040503050406030204" pitchFamily="18" charset="0"/>
                                                <a:ea typeface="Cambria Math" panose="02040503050406030204" pitchFamily="18" charset="0"/>
                                              </a:rPr>
                                              <m:t>𝑎</m:t>
                                            </m:r>
                                          </m:e>
                                          <m:e>
                                            <m:r>
                                              <a:rPr lang="en-US" sz="4000" i="1">
                                                <a:solidFill>
                                                  <a:srgbClr val="7030A0"/>
                                                </a:solidFill>
                                                <a:latin typeface="Cambria Math" panose="02040503050406030204" pitchFamily="18" charset="0"/>
                                                <a:ea typeface="Cambria Math" panose="02040503050406030204" pitchFamily="18" charset="0"/>
                                              </a:rPr>
                                              <m:t>𝑏</m:t>
                                            </m:r>
                                          </m:e>
                                        </m:mr>
                                        <m:mr>
                                          <m:e>
                                            <m:r>
                                              <a:rPr lang="en-US" sz="4000" i="1">
                                                <a:solidFill>
                                                  <a:srgbClr val="7030A0"/>
                                                </a:solidFill>
                                                <a:latin typeface="Cambria Math" panose="02040503050406030204" pitchFamily="18" charset="0"/>
                                                <a:ea typeface="Cambria Math" panose="02040503050406030204" pitchFamily="18" charset="0"/>
                                              </a:rPr>
                                              <m:t>𝑐</m:t>
                                            </m:r>
                                          </m:e>
                                          <m:e>
                                            <m:r>
                                              <a:rPr lang="en-US" sz="4000" i="1">
                                                <a:solidFill>
                                                  <a:srgbClr val="7030A0"/>
                                                </a:solidFill>
                                                <a:latin typeface="Cambria Math" panose="02040503050406030204" pitchFamily="18" charset="0"/>
                                                <a:ea typeface="Cambria Math" panose="02040503050406030204" pitchFamily="18" charset="0"/>
                                              </a:rPr>
                                              <m:t>𝑑</m:t>
                                            </m:r>
                                          </m:e>
                                        </m:mr>
                                      </m:m>
                                    </m:e>
                                  </m:d>
                                </m:e>
                                <m:sup>
                                  <m:r>
                                    <a:rPr lang="en-US" sz="4000" i="1">
                                      <a:solidFill>
                                        <a:srgbClr val="7030A0"/>
                                      </a:solidFill>
                                      <a:latin typeface="Cambria Math" panose="02040503050406030204" pitchFamily="18" charset="0"/>
                                      <a:ea typeface="Cambria Math" panose="02040503050406030204" pitchFamily="18" charset="0"/>
                                    </a:rPr>
                                    <m:t>−1</m:t>
                                  </m:r>
                                </m:sup>
                              </m:sSup>
                            </m:e>
                          </m:d>
                        </m:e>
                        <m:sup>
                          <m:r>
                            <a:rPr lang="en-US" sz="4000" i="1">
                              <a:latin typeface="Cambria Math" panose="02040503050406030204" pitchFamily="18" charset="0"/>
                              <a:ea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solidFill>
                                    <a:srgbClr val="C00000"/>
                                  </a:solidFill>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𝑥𝑦</m:t>
                                        </m:r>
                                      </m:sub>
                                    </m:sSub>
                                  </m:e>
                                </m:acc>
                              </m:e>
                            </m:m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𝑦𝑦</m:t>
                                        </m:r>
                                      </m:sub>
                                    </m:sSub>
                                  </m:e>
                                </m:acc>
                              </m:e>
                            </m:mr>
                          </m:m>
                        </m:e>
                      </m:d>
                      <m:sSup>
                        <m:sSupPr>
                          <m:ctrlPr>
                            <a:rPr lang="en-US" sz="4000" i="1">
                              <a:solidFill>
                                <a:srgbClr val="7030A0"/>
                              </a:solidFill>
                              <a:latin typeface="Cambria Math" panose="02040503050406030204" pitchFamily="18" charset="0"/>
                              <a:ea typeface="Cambria Math" panose="02040503050406030204" pitchFamily="18" charset="0"/>
                            </a:rPr>
                          </m:ctrlPr>
                        </m:sSupPr>
                        <m:e>
                          <m:d>
                            <m:dPr>
                              <m:begChr m:val="["/>
                              <m:endChr m:val="]"/>
                              <m:ctrlPr>
                                <a:rPr lang="en-US" sz="4000" i="1">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7030A0"/>
                                      </a:solidFill>
                                      <a:latin typeface="Cambria Math" panose="02040503050406030204" pitchFamily="18" charset="0"/>
                                      <a:ea typeface="Cambria Math" panose="02040503050406030204" pitchFamily="18" charset="0"/>
                                    </a:rPr>
                                  </m:ctrlPr>
                                </m:mPr>
                                <m:mr>
                                  <m:e>
                                    <m:r>
                                      <a:rPr lang="en-US" sz="4000" i="1">
                                        <a:solidFill>
                                          <a:srgbClr val="7030A0"/>
                                        </a:solidFill>
                                        <a:latin typeface="Cambria Math" panose="02040503050406030204" pitchFamily="18" charset="0"/>
                                        <a:ea typeface="Cambria Math" panose="02040503050406030204" pitchFamily="18" charset="0"/>
                                      </a:rPr>
                                      <m:t>𝑎</m:t>
                                    </m:r>
                                  </m:e>
                                  <m:e>
                                    <m:r>
                                      <a:rPr lang="en-US" sz="4000" i="1">
                                        <a:solidFill>
                                          <a:srgbClr val="7030A0"/>
                                        </a:solidFill>
                                        <a:latin typeface="Cambria Math" panose="02040503050406030204" pitchFamily="18" charset="0"/>
                                        <a:ea typeface="Cambria Math" panose="02040503050406030204" pitchFamily="18" charset="0"/>
                                      </a:rPr>
                                      <m:t>𝑏</m:t>
                                    </m:r>
                                  </m:e>
                                </m:mr>
                                <m:mr>
                                  <m:e>
                                    <m:r>
                                      <a:rPr lang="en-US" sz="4000" i="1">
                                        <a:solidFill>
                                          <a:srgbClr val="7030A0"/>
                                        </a:solidFill>
                                        <a:latin typeface="Cambria Math" panose="02040503050406030204" pitchFamily="18" charset="0"/>
                                        <a:ea typeface="Cambria Math" panose="02040503050406030204" pitchFamily="18" charset="0"/>
                                      </a:rPr>
                                      <m:t>𝑐</m:t>
                                    </m:r>
                                  </m:e>
                                  <m:e>
                                    <m:r>
                                      <a:rPr lang="en-US" sz="4000" i="1">
                                        <a:solidFill>
                                          <a:srgbClr val="7030A0"/>
                                        </a:solidFill>
                                        <a:latin typeface="Cambria Math" panose="02040503050406030204" pitchFamily="18" charset="0"/>
                                        <a:ea typeface="Cambria Math" panose="02040503050406030204" pitchFamily="18" charset="0"/>
                                      </a:rPr>
                                      <m:t>𝑑</m:t>
                                    </m:r>
                                  </m:e>
                                </m:mr>
                              </m:m>
                            </m:e>
                          </m:d>
                        </m:e>
                        <m:sup>
                          <m:r>
                            <a:rPr lang="en-US" sz="4000" i="1">
                              <a:solidFill>
                                <a:srgbClr val="7030A0"/>
                              </a:solidFill>
                              <a:latin typeface="Cambria Math" panose="02040503050406030204" pitchFamily="18" charset="0"/>
                              <a:ea typeface="Cambria Math" panose="02040503050406030204" pitchFamily="18" charset="0"/>
                            </a:rPr>
                            <m:t>−1</m:t>
                          </m:r>
                        </m:sup>
                      </m:sSup>
                    </m:oMath>
                  </m:oMathPara>
                </a14:m>
                <a:endParaRPr lang="en-US" sz="4000" dirty="0"/>
              </a:p>
            </p:txBody>
          </p:sp>
        </mc:Choice>
        <mc:Fallback xmlns="">
          <p:sp>
            <p:nvSpPr>
              <p:cNvPr id="18" name="Rectangle 17">
                <a:extLst>
                  <a:ext uri="{FF2B5EF4-FFF2-40B4-BE49-F238E27FC236}">
                    <a16:creationId xmlns:a16="http://schemas.microsoft.com/office/drawing/2014/main" id="{36275841-013F-4CD1-A2F5-3DD24AB2C1DD}"/>
                  </a:ext>
                </a:extLst>
              </p:cNvPr>
              <p:cNvSpPr>
                <a:spLocks noRot="1" noChangeAspect="1" noMove="1" noResize="1" noEditPoints="1" noAdjustHandles="1" noChangeArrowheads="1" noChangeShapeType="1" noTextEdit="1"/>
              </p:cNvSpPr>
              <p:nvPr/>
            </p:nvSpPr>
            <p:spPr>
              <a:xfrm>
                <a:off x="38100" y="5224418"/>
                <a:ext cx="10915650" cy="1597297"/>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19" name="TextBox 18">
            <a:extLst>
              <a:ext uri="{FF2B5EF4-FFF2-40B4-BE49-F238E27FC236}">
                <a16:creationId xmlns:a16="http://schemas.microsoft.com/office/drawing/2014/main" id="{154B822F-D56D-486E-A1E7-C434F73CDBF8}"/>
              </a:ext>
            </a:extLst>
          </p:cNvPr>
          <p:cNvSpPr txBox="1"/>
          <p:nvPr/>
        </p:nvSpPr>
        <p:spPr>
          <a:xfrm>
            <a:off x="8756764" y="2876550"/>
            <a:ext cx="3435236" cy="923330"/>
          </a:xfrm>
          <a:prstGeom prst="rect">
            <a:avLst/>
          </a:prstGeom>
          <a:noFill/>
          <a:effectLst>
            <a:softEdge rad="127000"/>
          </a:effectLst>
        </p:spPr>
        <p:txBody>
          <a:bodyPr wrap="none" rtlCol="0">
            <a:spAutoFit/>
          </a:bodyPr>
          <a:lstStyle/>
          <a:p>
            <a:pPr algn="ctr"/>
            <a:r>
              <a:rPr lang="en-US" sz="5400" dirty="0">
                <a:solidFill>
                  <a:srgbClr val="00B050"/>
                </a:solidFill>
              </a:rPr>
              <a:t>2-Covariant</a:t>
            </a:r>
            <a:endParaRPr lang="en-CA" sz="54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3" name="Ink 12">
                <a:extLst>
                  <a:ext uri="{FF2B5EF4-FFF2-40B4-BE49-F238E27FC236}">
                    <a16:creationId xmlns:a16="http://schemas.microsoft.com/office/drawing/2014/main" id="{AA071F72-54B8-4C4C-BDA7-9C0A91282C53}"/>
                  </a:ext>
                </a:extLst>
              </p14:cNvPr>
              <p14:cNvContentPartPr/>
              <p14:nvPr>
                <p:extLst>
                  <p:ext uri="{42D2F446-02D8-4167-A562-619A0277C38B}">
                    <p15:isNarration xmlns:p15="http://schemas.microsoft.com/office/powerpoint/2012/main" val="1"/>
                  </p:ext>
                </p:extLst>
              </p14:nvPr>
            </p14:nvContentPartPr>
            <p14:xfrm>
              <a:off x="3386880" y="1124640"/>
              <a:ext cx="6024240" cy="4687920"/>
            </p14:xfrm>
          </p:contentPart>
        </mc:Choice>
        <mc:Fallback xmlns="">
          <p:pic>
            <p:nvPicPr>
              <p:cNvPr id="13" name="Ink 12">
                <a:extLst>
                  <a:ext uri="{FF2B5EF4-FFF2-40B4-BE49-F238E27FC236}">
                    <a16:creationId xmlns:a16="http://schemas.microsoft.com/office/drawing/2014/main" id="{AA071F72-54B8-4C4C-BDA7-9C0A91282C53}"/>
                  </a:ext>
                </a:extLst>
              </p:cNvPr>
              <p:cNvPicPr>
                <a:picLocks noGrp="1" noRot="1" noChangeAspect="1" noMove="1" noResize="1" noEditPoints="1" noAdjustHandles="1" noChangeArrowheads="1" noChangeShapeType="1"/>
              </p:cNvPicPr>
              <p:nvPr/>
            </p:nvPicPr>
            <p:blipFill>
              <a:blip r:embed="rId11"/>
              <a:stretch>
                <a:fillRect/>
              </a:stretch>
            </p:blipFill>
            <p:spPr>
              <a:xfrm>
                <a:off x="3377520" y="1115280"/>
                <a:ext cx="6042960" cy="4706640"/>
              </a:xfrm>
              <a:prstGeom prst="rect">
                <a:avLst/>
              </a:prstGeom>
            </p:spPr>
          </p:pic>
        </mc:Fallback>
      </mc:AlternateContent>
    </p:spTree>
    <p:custDataLst>
      <p:tags r:id="rId1"/>
    </p:custDataLst>
    <p:extLst>
      <p:ext uri="{BB962C8B-B14F-4D97-AF65-F5344CB8AC3E}">
        <p14:creationId xmlns:p14="http://schemas.microsoft.com/office/powerpoint/2010/main" val="3326357370"/>
      </p:ext>
    </p:extLst>
  </p:cSld>
  <p:clrMapOvr>
    <a:masterClrMapping/>
  </p:clrMapOvr>
  <mc:AlternateContent xmlns:mc="http://schemas.openxmlformats.org/markup-compatibility/2006" xmlns:p14="http://schemas.microsoft.com/office/powerpoint/2010/main">
    <mc:Choice Requires="p14">
      <p:transition spd="slow" p14:dur="2000" advTm="71544"/>
    </mc:Choice>
    <mc:Fallback xmlns="">
      <p:transition spd="slow" advTm="7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E5C47E-9259-4F22-961F-67CAC7D86041}"/>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 name="TextBox 3">
                <a:extLst>
                  <a:ext uri="{FF2B5EF4-FFF2-40B4-BE49-F238E27FC236}">
                    <a16:creationId xmlns:a16="http://schemas.microsoft.com/office/drawing/2014/main" id="{80E5C47E-9259-4F22-961F-67CAC7D86041}"/>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18D0E-F924-44FC-8C9E-C16D38D2506A}"/>
                  </a:ext>
                </a:extLst>
              </p:cNvPr>
              <p:cNvSpPr txBox="1"/>
              <p:nvPr/>
            </p:nvSpPr>
            <p:spPr>
              <a:xfrm>
                <a:off x="-38100" y="1295400"/>
                <a:ext cx="12915900" cy="551221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mr>
                          </m:m>
                        </m:e>
                      </m:d>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d>
                        <m:dPr>
                          <m:begChr m:val="["/>
                          <m:endChr m:val="]"/>
                          <m:ctrlPr>
                            <a:rPr lang="en-US" sz="4400" b="0" i="1" smtClean="0">
                              <a:solidFill>
                                <a:schemeClr val="tx1"/>
                              </a:solidFill>
                              <a:latin typeface="Cambria Math" panose="02040503050406030204" pitchFamily="18" charset="0"/>
                            </a:rPr>
                          </m:ctrlPr>
                        </m:dPr>
                        <m:e>
                          <m:eqArr>
                            <m:eqArrPr>
                              <m:ctrlPr>
                                <a:rPr lang="en-US" sz="4400" b="0" i="1" smtClean="0">
                                  <a:solidFill>
                                    <a:schemeClr val="tx1"/>
                                  </a:solidFill>
                                  <a:latin typeface="Cambria Math" panose="02040503050406030204" pitchFamily="18" charset="0"/>
                                </a:rPr>
                              </m:ctrlPr>
                            </m:eqArrPr>
                            <m:e>
                              <m:r>
                                <a:rPr lang="en-US" sz="4400" b="0" i="1" smtClean="0">
                                  <a:solidFill>
                                    <a:srgbClr val="0070C0"/>
                                  </a:solidFill>
                                  <a:latin typeface="Cambria Math" panose="02040503050406030204" pitchFamily="18" charset="0"/>
                                </a:rPr>
                                <m:t>𝑥</m:t>
                              </m:r>
                            </m:e>
                            <m:e>
                              <m:r>
                                <a:rPr lang="en-US" sz="4400" b="0" i="1" smtClean="0">
                                  <a:solidFill>
                                    <a:srgbClr val="0070C0"/>
                                  </a:solidFill>
                                  <a:latin typeface="Cambria Math" panose="02040503050406030204" pitchFamily="18" charset="0"/>
                                </a:rPr>
                                <m:t>𝑦</m:t>
                              </m:r>
                            </m:e>
                          </m:eqArr>
                        </m:e>
                      </m:d>
                    </m:oMath>
                  </m:oMathPara>
                </a14:m>
                <a:endParaRPr lang="en-US" sz="5400" b="0" dirty="0">
                  <a:solidFill>
                    <a:schemeClr val="tx1"/>
                  </a:solidFill>
                </a:endParaRPr>
              </a:p>
            </p:txBody>
          </p:sp>
        </mc:Choice>
        <mc:Fallback xmlns="">
          <p:sp>
            <p:nvSpPr>
              <p:cNvPr id="5" name="TextBox 4">
                <a:extLst>
                  <a:ext uri="{FF2B5EF4-FFF2-40B4-BE49-F238E27FC236}">
                    <a16:creationId xmlns:a16="http://schemas.microsoft.com/office/drawing/2014/main" id="{C7118D0E-F924-44FC-8C9E-C16D38D2506A}"/>
                  </a:ext>
                </a:extLst>
              </p:cNvPr>
              <p:cNvSpPr txBox="1">
                <a:spLocks noRot="1" noChangeAspect="1" noMove="1" noResize="1" noEditPoints="1" noAdjustHandles="1" noChangeArrowheads="1" noChangeShapeType="1" noTextEdit="1"/>
              </p:cNvSpPr>
              <p:nvPr/>
            </p:nvSpPr>
            <p:spPr>
              <a:xfrm>
                <a:off x="-38100" y="1295400"/>
                <a:ext cx="12915900" cy="5512215"/>
              </a:xfrm>
              <a:prstGeom prst="rect">
                <a:avLst/>
              </a:prstGeom>
              <a:blipFill>
                <a:blip r:embed="rId4"/>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B535F66D-B266-405A-9007-AA3004F509E5}"/>
              </a:ext>
            </a:extLst>
          </p:cNvPr>
          <p:cNvGrpSpPr/>
          <p:nvPr/>
        </p:nvGrpSpPr>
        <p:grpSpPr>
          <a:xfrm>
            <a:off x="6515100" y="4672786"/>
            <a:ext cx="5030547" cy="2185214"/>
            <a:chOff x="6515100" y="4672786"/>
            <a:chExt cx="5030547" cy="2185214"/>
          </a:xfrm>
        </p:grpSpPr>
        <p:sp>
          <p:nvSpPr>
            <p:cNvPr id="7" name="TextBox 6">
              <a:extLst>
                <a:ext uri="{FF2B5EF4-FFF2-40B4-BE49-F238E27FC236}">
                  <a16:creationId xmlns:a16="http://schemas.microsoft.com/office/drawing/2014/main" id="{82EC91E8-5229-4A2D-A027-78237E5397C7}"/>
                </a:ext>
              </a:extLst>
            </p:cNvPr>
            <p:cNvSpPr txBox="1"/>
            <p:nvPr/>
          </p:nvSpPr>
          <p:spPr>
            <a:xfrm>
              <a:off x="7953060" y="4672786"/>
              <a:ext cx="3592587" cy="2185214"/>
            </a:xfrm>
            <a:prstGeom prst="rect">
              <a:avLst/>
            </a:prstGeom>
            <a:noFill/>
          </p:spPr>
          <p:txBody>
            <a:bodyPr wrap="none" rtlCol="0">
              <a:spAutoFit/>
            </a:bodyPr>
            <a:lstStyle/>
            <a:p>
              <a:pPr algn="ctr"/>
              <a:r>
                <a:rPr lang="en-US" sz="4000" dirty="0"/>
                <a:t>Metric Tensor</a:t>
              </a:r>
            </a:p>
            <a:p>
              <a:pPr algn="ctr"/>
              <a:r>
                <a:rPr lang="en-US" sz="4000" dirty="0"/>
                <a:t>Matrix</a:t>
              </a:r>
            </a:p>
            <a:p>
              <a:pPr algn="ctr"/>
              <a:r>
                <a:rPr lang="en-US" sz="2800" dirty="0"/>
                <a:t>(Components are basis </a:t>
              </a:r>
              <a:br>
                <a:rPr lang="en-US" sz="2800" dirty="0"/>
              </a:br>
              <a:r>
                <a:rPr lang="en-US" sz="2800" dirty="0"/>
                <a:t>vector dot products)</a:t>
              </a:r>
              <a:endParaRPr lang="en-CA" sz="2800" dirty="0"/>
            </a:p>
          </p:txBody>
        </p:sp>
        <p:cxnSp>
          <p:nvCxnSpPr>
            <p:cNvPr id="8" name="Straight Arrow Connector 7">
              <a:extLst>
                <a:ext uri="{FF2B5EF4-FFF2-40B4-BE49-F238E27FC236}">
                  <a16:creationId xmlns:a16="http://schemas.microsoft.com/office/drawing/2014/main" id="{9F4BC877-BE5D-4153-A1BB-823444A05938}"/>
                </a:ext>
              </a:extLst>
            </p:cNvPr>
            <p:cNvCxnSpPr>
              <a:cxnSpLocks/>
            </p:cNvCxnSpPr>
            <p:nvPr/>
          </p:nvCxnSpPr>
          <p:spPr>
            <a:xfrm flipH="1">
              <a:off x="6515100" y="5181600"/>
              <a:ext cx="1638300" cy="1333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9B26D0C-65D5-25B6-3B14-48D1B50BD9D3}"/>
                  </a:ext>
                </a:extLst>
              </p:cNvPr>
              <p:cNvSpPr txBox="1"/>
              <p:nvPr/>
            </p:nvSpPr>
            <p:spPr>
              <a:xfrm>
                <a:off x="6962315" y="590550"/>
                <a:ext cx="4524836" cy="1125757"/>
              </a:xfrm>
              <a:prstGeom prst="rect">
                <a:avLst/>
              </a:prstGeom>
              <a:solidFill>
                <a:schemeClr val="bg1"/>
              </a:solidFill>
              <a:ln w="57150">
                <a:noFill/>
              </a:ln>
              <a:effectLst>
                <a:softEdge rad="127000"/>
              </a:effectLst>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sz="4800" i="1">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𝑦</m:t>
                          </m:r>
                        </m:e>
                        <m:sup>
                          <m:r>
                            <a:rPr lang="en-US" sz="4800" i="1">
                              <a:latin typeface="Cambria Math" panose="02040503050406030204" pitchFamily="18" charset="0"/>
                            </a:rPr>
                            <m:t>2</m:t>
                          </m:r>
                        </m:sup>
                      </m:sSup>
                    </m:oMath>
                  </m:oMathPara>
                </a14:m>
                <a:endParaRPr lang="en-CA" sz="4800" dirty="0"/>
              </a:p>
            </p:txBody>
          </p:sp>
        </mc:Choice>
        <mc:Fallback>
          <p:sp>
            <p:nvSpPr>
              <p:cNvPr id="2" name="TextBox 1">
                <a:extLst>
                  <a:ext uri="{FF2B5EF4-FFF2-40B4-BE49-F238E27FC236}">
                    <a16:creationId xmlns:a16="http://schemas.microsoft.com/office/drawing/2014/main" id="{79B26D0C-65D5-25B6-3B14-48D1B50BD9D3}"/>
                  </a:ext>
                </a:extLst>
              </p:cNvPr>
              <p:cNvSpPr txBox="1">
                <a:spLocks noRot="1" noChangeAspect="1" noMove="1" noResize="1" noEditPoints="1" noAdjustHandles="1" noChangeArrowheads="1" noChangeShapeType="1" noTextEdit="1"/>
              </p:cNvSpPr>
              <p:nvPr/>
            </p:nvSpPr>
            <p:spPr>
              <a:xfrm>
                <a:off x="6962315" y="590550"/>
                <a:ext cx="4524836" cy="1125757"/>
              </a:xfrm>
              <a:prstGeom prst="rect">
                <a:avLst/>
              </a:prstGeom>
              <a:blipFill>
                <a:blip r:embed="rId5"/>
                <a:stretch>
                  <a:fillRect/>
                </a:stretch>
              </a:blipFill>
              <a:ln w="57150">
                <a:noFill/>
              </a:ln>
              <a:effectLst>
                <a:softEdge rad="127000"/>
              </a:effectLst>
            </p:spPr>
            <p:txBody>
              <a:bodyPr/>
              <a:lstStyle/>
              <a:p>
                <a:r>
                  <a:rPr lang="en-CA">
                    <a:noFill/>
                  </a:rPr>
                  <a:t> </a:t>
                </a:r>
              </a:p>
            </p:txBody>
          </p:sp>
        </mc:Fallback>
      </mc:AlternateContent>
      <p:sp>
        <p:nvSpPr>
          <p:cNvPr id="3" name="Multiplication Sign 2">
            <a:extLst>
              <a:ext uri="{FF2B5EF4-FFF2-40B4-BE49-F238E27FC236}">
                <a16:creationId xmlns:a16="http://schemas.microsoft.com/office/drawing/2014/main" id="{76FD7AD5-CE69-1976-5493-9A5448AB677C}"/>
              </a:ext>
            </a:extLst>
          </p:cNvPr>
          <p:cNvSpPr/>
          <p:nvPr/>
        </p:nvSpPr>
        <p:spPr>
          <a:xfrm>
            <a:off x="7204710" y="0"/>
            <a:ext cx="4261104" cy="2414016"/>
          </a:xfrm>
          <a:prstGeom prst="mathMultiply">
            <a:avLst/>
          </a:prstGeom>
          <a:solidFill>
            <a:srgbClr val="FF0000">
              <a:alpha val="34000"/>
            </a:srgbClr>
          </a:solidFill>
          <a:ln w="76200">
            <a:solidFill>
              <a:srgbClr val="C0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8940598"/>
      </p:ext>
    </p:extLst>
  </p:cSld>
  <p:clrMapOvr>
    <a:masterClrMapping/>
  </p:clrMapOvr>
  <mc:AlternateContent xmlns:mc="http://schemas.openxmlformats.org/markup-compatibility/2006" xmlns:p14="http://schemas.microsoft.com/office/powerpoint/2010/main">
    <mc:Choice Requires="p14">
      <p:transition spd="slow" p14:dur="2000" advTm="1113"/>
    </mc:Choice>
    <mc:Fallback xmlns="">
      <p:transition spd="slow" advTm="1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444E68E-220E-4931-A898-2C4D82D3FCD8}"/>
                  </a:ext>
                </a:extLst>
              </p:cNvPr>
              <p:cNvSpPr/>
              <p:nvPr/>
            </p:nvSpPr>
            <p:spPr>
              <a:xfrm>
                <a:off x="-79271" y="0"/>
                <a:ext cx="12477750" cy="693394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e>
                        <m:sup>
                          <m:r>
                            <a:rPr lang="en-US" sz="4800" i="1">
                              <a:latin typeface="Cambria Math" panose="02040503050406030204" pitchFamily="18" charset="0"/>
                            </a:rPr>
                            <m:t>𝑇</m:t>
                          </m:r>
                        </m:sup>
                      </m:sSup>
                      <m:r>
                        <a:rPr lang="en-US" sz="4800" b="0" i="1" smtClean="0">
                          <a:latin typeface="Cambria Math" panose="02040503050406030204" pitchFamily="18" charset="0"/>
                        </a:rPr>
                        <m:t>          </m:t>
                      </m:r>
                      <m:d>
                        <m:dPr>
                          <m:begChr m:val="["/>
                          <m:endChr m:val="]"/>
                          <m:ctrlPr>
                            <a:rPr lang="en-US" sz="4800" i="1">
                              <a:latin typeface="Cambria Math" panose="02040503050406030204" pitchFamily="18" charset="0"/>
                            </a:rPr>
                          </m:ctrlPr>
                        </m:dPr>
                        <m:e>
                          <m:m>
                            <m:mPr>
                              <m:mcs>
                                <m:mc>
                                  <m:mcPr>
                                    <m:count m:val="2"/>
                                    <m:mcJc m:val="center"/>
                                  </m:mcPr>
                                </m:mc>
                              </m:mcs>
                              <m:ctrlPr>
                                <a:rPr lang="en-US" sz="4800" i="1" smtClean="0">
                                  <a:solidFill>
                                    <a:srgbClr val="C00000"/>
                                  </a:solidFill>
                                  <a:latin typeface="Cambria Math" panose="02040503050406030204" pitchFamily="18" charset="0"/>
                                </a:rPr>
                              </m:ctrlPr>
                            </m:mPr>
                            <m:mr>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𝑥𝑥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𝑥𝑦</m:t>
                                        </m:r>
                                      </m:sub>
                                    </m:sSub>
                                  </m:e>
                                </m:acc>
                              </m:e>
                            </m:mr>
                            <m:mr>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𝑦𝑥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𝑦𝑦</m:t>
                                        </m:r>
                                      </m:sub>
                                    </m:sSub>
                                  </m:e>
                                </m:acc>
                              </m:e>
                            </m:mr>
                          </m:m>
                        </m:e>
                      </m:d>
                      <m:r>
                        <a:rPr lang="en-US" sz="4800" b="0" i="1" smtClean="0">
                          <a:solidFill>
                            <a:srgbClr val="C00000"/>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CA" sz="4800" dirty="0"/>
              </a:p>
              <a:p>
                <a:pPr/>
                <a14:m>
                  <m:oMathPara xmlns:m="http://schemas.openxmlformats.org/officeDocument/2006/math">
                    <m:oMathParaPr>
                      <m:jc m:val="left"/>
                    </m:oMathParaPr>
                    <m:oMath xmlns:m="http://schemas.openxmlformats.org/officeDocument/2006/math">
                      <m:r>
                        <a:rPr lang="en-US" sz="3400" i="1">
                          <a:latin typeface="Cambria Math" panose="02040503050406030204" pitchFamily="18" charset="0"/>
                        </a:rPr>
                        <m:t>=</m:t>
                      </m:r>
                      <m:d>
                        <m:dPr>
                          <m:ctrlPr>
                            <a:rPr lang="en-US" sz="3400" i="1" smtClean="0">
                              <a:latin typeface="Cambria Math" panose="02040503050406030204" pitchFamily="18" charset="0"/>
                            </a:rPr>
                          </m:ctrlPr>
                        </m:dPr>
                        <m:e>
                          <m:sSup>
                            <m:sSupPr>
                              <m:ctrlPr>
                                <a:rPr lang="en-US" sz="3400" b="0" i="1" smtClean="0">
                                  <a:solidFill>
                                    <a:srgbClr val="7030A0"/>
                                  </a:solidFill>
                                  <a:latin typeface="Cambria Math" panose="02040503050406030204" pitchFamily="18" charset="0"/>
                                  <a:ea typeface="Cambria Math" panose="02040503050406030204" pitchFamily="18" charset="0"/>
                                </a:rPr>
                              </m:ctrlPr>
                            </m:sSupPr>
                            <m:e>
                              <m:sSup>
                                <m:sSupPr>
                                  <m:ctrlPr>
                                    <a:rPr lang="en-US" sz="3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3400" i="1" smtClean="0">
                                          <a:latin typeface="Cambria Math" panose="02040503050406030204" pitchFamily="18" charset="0"/>
                                          <a:ea typeface="Cambria Math" panose="02040503050406030204" pitchFamily="18" charset="0"/>
                                        </a:rPr>
                                      </m:ctrlPr>
                                    </m:dPr>
                                    <m:e>
                                      <m:eqArr>
                                        <m:eqArrPr>
                                          <m:ctrlPr>
                                            <a:rPr lang="en-US" sz="3400" i="1">
                                              <a:latin typeface="Cambria Math" panose="02040503050406030204" pitchFamily="18" charset="0"/>
                                              <a:ea typeface="Cambria Math" panose="02040503050406030204" pitchFamily="18" charset="0"/>
                                            </a:rPr>
                                          </m:ctrlPr>
                                        </m:eqArrPr>
                                        <m:e>
                                          <m:r>
                                            <a:rPr lang="en-US" sz="3400" i="1">
                                              <a:solidFill>
                                                <a:srgbClr val="0070C0"/>
                                              </a:solidFill>
                                              <a:latin typeface="Cambria Math" panose="02040503050406030204" pitchFamily="18" charset="0"/>
                                            </a:rPr>
                                            <m:t>𝑥</m:t>
                                          </m:r>
                                        </m:e>
                                        <m:e>
                                          <m:r>
                                            <a:rPr lang="en-US" sz="3400" i="1">
                                              <a:solidFill>
                                                <a:srgbClr val="0070C0"/>
                                              </a:solidFill>
                                              <a:latin typeface="Cambria Math" panose="02040503050406030204" pitchFamily="18" charset="0"/>
                                            </a:rPr>
                                            <m:t>𝑦</m:t>
                                          </m:r>
                                        </m:e>
                                      </m:eqArr>
                                    </m:e>
                                  </m:d>
                                </m:e>
                                <m:sup>
                                  <m:r>
                                    <a:rPr lang="en-US" sz="3400" b="0" i="1" smtClean="0">
                                      <a:solidFill>
                                        <a:schemeClr val="tx1"/>
                                      </a:solidFill>
                                      <a:latin typeface="Cambria Math" panose="02040503050406030204" pitchFamily="18" charset="0"/>
                                    </a:rPr>
                                    <m:t>𝑇</m:t>
                                  </m:r>
                                </m:sup>
                              </m:sSup>
                              <m:sSup>
                                <m:sSupPr>
                                  <m:ctrlPr>
                                    <a:rPr lang="en-US" sz="34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34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b="0" i="1" smtClean="0">
                                              <a:solidFill>
                                                <a:srgbClr val="7030A0"/>
                                              </a:solidFill>
                                              <a:latin typeface="Cambria Math" panose="02040503050406030204" pitchFamily="18" charset="0"/>
                                              <a:ea typeface="Cambria Math" panose="02040503050406030204" pitchFamily="18" charset="0"/>
                                            </a:rPr>
                                          </m:ctrlPr>
                                        </m:mPr>
                                        <m:mr>
                                          <m:e>
                                            <m:r>
                                              <a:rPr lang="en-US" sz="3400" b="0" i="1" smtClean="0">
                                                <a:solidFill>
                                                  <a:srgbClr val="7030A0"/>
                                                </a:solidFill>
                                                <a:latin typeface="Cambria Math" panose="02040503050406030204" pitchFamily="18" charset="0"/>
                                                <a:ea typeface="Cambria Math" panose="02040503050406030204" pitchFamily="18" charset="0"/>
                                              </a:rPr>
                                              <m:t>𝑎</m:t>
                                            </m:r>
                                          </m:e>
                                          <m:e>
                                            <m:r>
                                              <a:rPr lang="en-US" sz="3400" b="0" i="1" smtClean="0">
                                                <a:solidFill>
                                                  <a:srgbClr val="7030A0"/>
                                                </a:solidFill>
                                                <a:latin typeface="Cambria Math" panose="02040503050406030204" pitchFamily="18" charset="0"/>
                                                <a:ea typeface="Cambria Math" panose="02040503050406030204" pitchFamily="18" charset="0"/>
                                              </a:rPr>
                                              <m:t>𝑏</m:t>
                                            </m:r>
                                          </m:e>
                                        </m:mr>
                                        <m:mr>
                                          <m:e>
                                            <m:r>
                                              <a:rPr lang="en-US" sz="3400" b="0" i="1" smtClean="0">
                                                <a:solidFill>
                                                  <a:srgbClr val="7030A0"/>
                                                </a:solidFill>
                                                <a:latin typeface="Cambria Math" panose="02040503050406030204" pitchFamily="18" charset="0"/>
                                                <a:ea typeface="Cambria Math" panose="02040503050406030204" pitchFamily="18" charset="0"/>
                                              </a:rPr>
                                              <m:t>𝑐</m:t>
                                            </m:r>
                                          </m:e>
                                          <m:e>
                                            <m:r>
                                              <a:rPr lang="en-US" sz="3400" b="0" i="1" smtClean="0">
                                                <a:solidFill>
                                                  <a:srgbClr val="7030A0"/>
                                                </a:solidFill>
                                                <a:latin typeface="Cambria Math" panose="02040503050406030204" pitchFamily="18" charset="0"/>
                                                <a:ea typeface="Cambria Math" panose="02040503050406030204" pitchFamily="18" charset="0"/>
                                              </a:rPr>
                                              <m:t>𝑑</m:t>
                                            </m:r>
                                          </m:e>
                                        </m:mr>
                                      </m:m>
                                    </m:e>
                                  </m:d>
                                </m:e>
                                <m:sup>
                                  <m:r>
                                    <a:rPr lang="en-US" sz="3400" b="0" i="1" smtClean="0">
                                      <a:solidFill>
                                        <a:srgbClr val="7030A0"/>
                                      </a:solidFill>
                                      <a:latin typeface="Cambria Math" panose="02040503050406030204" pitchFamily="18" charset="0"/>
                                      <a:ea typeface="Cambria Math" panose="02040503050406030204" pitchFamily="18" charset="0"/>
                                    </a:rPr>
                                    <m:t>𝑇</m:t>
                                  </m:r>
                                </m:sup>
                              </m:sSup>
                            </m:e>
                            <m:sup>
                              <m:r>
                                <a:rPr lang="en-US" sz="3400" b="0" i="1" smtClean="0">
                                  <a:solidFill>
                                    <a:srgbClr val="7030A0"/>
                                  </a:solidFill>
                                  <a:latin typeface="Cambria Math" panose="02040503050406030204" pitchFamily="18" charset="0"/>
                                  <a:ea typeface="Cambria Math" panose="02040503050406030204" pitchFamily="18" charset="0"/>
                                </a:rPr>
                                <m:t>−1</m:t>
                              </m:r>
                            </m:sup>
                          </m:sSup>
                        </m:e>
                      </m:d>
                      <m:d>
                        <m:dPr>
                          <m:ctrlPr>
                            <a:rPr lang="en-US" sz="3400" b="0" i="1" smtClean="0">
                              <a:latin typeface="Cambria Math" panose="02040503050406030204" pitchFamily="18" charset="0"/>
                            </a:rPr>
                          </m:ctrlPr>
                        </m:dPr>
                        <m:e>
                          <m:sSup>
                            <m:sSupPr>
                              <m:ctrlPr>
                                <a:rPr lang="en-US" sz="3400" i="1" smtClean="0">
                                  <a:solidFill>
                                    <a:srgbClr val="00B050"/>
                                  </a:solidFill>
                                  <a:latin typeface="Cambria Math" panose="02040503050406030204" pitchFamily="18" charset="0"/>
                                  <a:ea typeface="Cambria Math" panose="02040503050406030204" pitchFamily="18" charset="0"/>
                                </a:rPr>
                              </m:ctrlPr>
                            </m:sSupPr>
                            <m:e>
                              <m:d>
                                <m:dPr>
                                  <m:begChr m:val="["/>
                                  <m:endChr m:val="]"/>
                                  <m:ctrlPr>
                                    <a:rPr lang="en-US" sz="34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i="1">
                                          <a:solidFill>
                                            <a:srgbClr val="00B050"/>
                                          </a:solidFill>
                                          <a:latin typeface="Cambria Math" panose="02040503050406030204" pitchFamily="18" charset="0"/>
                                          <a:ea typeface="Cambria Math" panose="02040503050406030204" pitchFamily="18" charset="0"/>
                                        </a:rPr>
                                      </m:ctrlPr>
                                    </m:mPr>
                                    <m:mr>
                                      <m:e>
                                        <m:r>
                                          <a:rPr lang="en-US" sz="3400" i="1">
                                            <a:solidFill>
                                              <a:srgbClr val="00B050"/>
                                            </a:solidFill>
                                            <a:latin typeface="Cambria Math" panose="02040503050406030204" pitchFamily="18" charset="0"/>
                                            <a:ea typeface="Cambria Math" panose="02040503050406030204" pitchFamily="18" charset="0"/>
                                          </a:rPr>
                                          <m:t>𝑎</m:t>
                                        </m:r>
                                      </m:e>
                                      <m:e>
                                        <m:r>
                                          <a:rPr lang="en-US" sz="3400" i="1">
                                            <a:solidFill>
                                              <a:srgbClr val="00B050"/>
                                            </a:solidFill>
                                            <a:latin typeface="Cambria Math" panose="02040503050406030204" pitchFamily="18" charset="0"/>
                                            <a:ea typeface="Cambria Math" panose="02040503050406030204" pitchFamily="18" charset="0"/>
                                          </a:rPr>
                                          <m:t>𝑏</m:t>
                                        </m:r>
                                      </m:e>
                                    </m:mr>
                                    <m:mr>
                                      <m:e>
                                        <m:r>
                                          <a:rPr lang="en-US" sz="3400" i="1">
                                            <a:solidFill>
                                              <a:srgbClr val="00B050"/>
                                            </a:solidFill>
                                            <a:latin typeface="Cambria Math" panose="02040503050406030204" pitchFamily="18" charset="0"/>
                                            <a:ea typeface="Cambria Math" panose="02040503050406030204" pitchFamily="18" charset="0"/>
                                          </a:rPr>
                                          <m:t>𝑐</m:t>
                                        </m:r>
                                      </m:e>
                                      <m:e>
                                        <m:r>
                                          <a:rPr lang="en-US" sz="3400" i="1">
                                            <a:solidFill>
                                              <a:srgbClr val="00B050"/>
                                            </a:solidFill>
                                            <a:latin typeface="Cambria Math" panose="02040503050406030204" pitchFamily="18" charset="0"/>
                                            <a:ea typeface="Cambria Math" panose="02040503050406030204" pitchFamily="18" charset="0"/>
                                          </a:rPr>
                                          <m:t>𝑑</m:t>
                                        </m:r>
                                      </m:e>
                                    </m:mr>
                                  </m:m>
                                </m:e>
                              </m:d>
                            </m:e>
                            <m:sup>
                              <m:r>
                                <a:rPr lang="en-US" sz="3400" i="1">
                                  <a:latin typeface="Cambria Math" panose="02040503050406030204" pitchFamily="18" charset="0"/>
                                  <a:ea typeface="Cambria Math" panose="02040503050406030204" pitchFamily="18" charset="0"/>
                                </a:rPr>
                                <m:t>𝑇</m:t>
                              </m:r>
                            </m:sup>
                          </m:sSup>
                          <m:d>
                            <m:dPr>
                              <m:begChr m:val="["/>
                              <m:endChr m:val="]"/>
                              <m:ctrlPr>
                                <a:rPr lang="en-US" sz="3400" i="1">
                                  <a:latin typeface="Cambria Math" panose="02040503050406030204" pitchFamily="18" charset="0"/>
                                </a:rPr>
                              </m:ctrlPr>
                            </m:dPr>
                            <m:e>
                              <m:m>
                                <m:mPr>
                                  <m:mcs>
                                    <m:mc>
                                      <m:mcPr>
                                        <m:count m:val="2"/>
                                        <m:mcJc m:val="center"/>
                                      </m:mcPr>
                                    </m:mc>
                                  </m:mcs>
                                  <m:ctrlPr>
                                    <a:rPr lang="en-US" sz="3400" i="1">
                                      <a:latin typeface="Cambria Math" panose="02040503050406030204" pitchFamily="18" charset="0"/>
                                    </a:rPr>
                                  </m:ctrlPr>
                                </m:mPr>
                                <m:mr>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𝑥𝑥</m:t>
                                        </m:r>
                                      </m:sub>
                                    </m:sSub>
                                  </m:e>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𝑥𝑦</m:t>
                                        </m:r>
                                      </m:sub>
                                    </m:sSub>
                                  </m:e>
                                </m:mr>
                                <m:mr>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𝑦𝑥</m:t>
                                        </m:r>
                                      </m:sub>
                                    </m:sSub>
                                  </m:e>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𝑦𝑦</m:t>
                                        </m:r>
                                      </m:sub>
                                    </m:sSub>
                                  </m:e>
                                </m:mr>
                              </m:m>
                            </m:e>
                          </m:d>
                          <m:d>
                            <m:dPr>
                              <m:begChr m:val="["/>
                              <m:endChr m:val="]"/>
                              <m:ctrlPr>
                                <a:rPr lang="en-US" sz="34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i="1">
                                      <a:solidFill>
                                        <a:srgbClr val="00B050"/>
                                      </a:solidFill>
                                      <a:latin typeface="Cambria Math" panose="02040503050406030204" pitchFamily="18" charset="0"/>
                                      <a:ea typeface="Cambria Math" panose="02040503050406030204" pitchFamily="18" charset="0"/>
                                    </a:rPr>
                                  </m:ctrlPr>
                                </m:mPr>
                                <m:mr>
                                  <m:e>
                                    <m:r>
                                      <a:rPr lang="en-US" sz="3400" i="1">
                                        <a:solidFill>
                                          <a:srgbClr val="00B050"/>
                                        </a:solidFill>
                                        <a:latin typeface="Cambria Math" panose="02040503050406030204" pitchFamily="18" charset="0"/>
                                        <a:ea typeface="Cambria Math" panose="02040503050406030204" pitchFamily="18" charset="0"/>
                                      </a:rPr>
                                      <m:t>𝑎</m:t>
                                    </m:r>
                                  </m:e>
                                  <m:e>
                                    <m:r>
                                      <a:rPr lang="en-US" sz="3400" i="1">
                                        <a:solidFill>
                                          <a:srgbClr val="00B050"/>
                                        </a:solidFill>
                                        <a:latin typeface="Cambria Math" panose="02040503050406030204" pitchFamily="18" charset="0"/>
                                        <a:ea typeface="Cambria Math" panose="02040503050406030204" pitchFamily="18" charset="0"/>
                                      </a:rPr>
                                      <m:t>𝑏</m:t>
                                    </m:r>
                                  </m:e>
                                </m:mr>
                                <m:mr>
                                  <m:e>
                                    <m:r>
                                      <a:rPr lang="en-US" sz="3400" i="1">
                                        <a:solidFill>
                                          <a:srgbClr val="00B050"/>
                                        </a:solidFill>
                                        <a:latin typeface="Cambria Math" panose="02040503050406030204" pitchFamily="18" charset="0"/>
                                        <a:ea typeface="Cambria Math" panose="02040503050406030204" pitchFamily="18" charset="0"/>
                                      </a:rPr>
                                      <m:t>𝑐</m:t>
                                    </m:r>
                                  </m:e>
                                  <m:e>
                                    <m:r>
                                      <a:rPr lang="en-US" sz="3400" i="1">
                                        <a:solidFill>
                                          <a:srgbClr val="00B050"/>
                                        </a:solidFill>
                                        <a:latin typeface="Cambria Math" panose="02040503050406030204" pitchFamily="18" charset="0"/>
                                        <a:ea typeface="Cambria Math" panose="02040503050406030204" pitchFamily="18" charset="0"/>
                                      </a:rPr>
                                      <m:t>𝑑</m:t>
                                    </m:r>
                                  </m:e>
                                </m:mr>
                              </m:m>
                            </m:e>
                          </m:d>
                        </m:e>
                      </m:d>
                      <m:d>
                        <m:dPr>
                          <m:ctrlPr>
                            <a:rPr lang="en-US" sz="3400" b="0" i="1" smtClean="0">
                              <a:solidFill>
                                <a:schemeClr val="tx1"/>
                              </a:solidFill>
                              <a:latin typeface="Cambria Math" panose="02040503050406030204" pitchFamily="18" charset="0"/>
                            </a:rPr>
                          </m:ctrlPr>
                        </m:dPr>
                        <m:e>
                          <m:sSup>
                            <m:sSupPr>
                              <m:ctrlPr>
                                <a:rPr lang="en-US" sz="34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34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b="0" i="1" smtClean="0">
                                          <a:solidFill>
                                            <a:srgbClr val="7030A0"/>
                                          </a:solidFill>
                                          <a:latin typeface="Cambria Math" panose="02040503050406030204" pitchFamily="18" charset="0"/>
                                          <a:ea typeface="Cambria Math" panose="02040503050406030204" pitchFamily="18" charset="0"/>
                                        </a:rPr>
                                      </m:ctrlPr>
                                    </m:mPr>
                                    <m:mr>
                                      <m:e>
                                        <m:r>
                                          <a:rPr lang="en-US" sz="3400" b="0" i="1" smtClean="0">
                                            <a:solidFill>
                                              <a:srgbClr val="7030A0"/>
                                            </a:solidFill>
                                            <a:latin typeface="Cambria Math" panose="02040503050406030204" pitchFamily="18" charset="0"/>
                                            <a:ea typeface="Cambria Math" panose="02040503050406030204" pitchFamily="18" charset="0"/>
                                          </a:rPr>
                                          <m:t>𝑎</m:t>
                                        </m:r>
                                      </m:e>
                                      <m:e>
                                        <m:r>
                                          <a:rPr lang="en-US" sz="3400" b="0" i="1" smtClean="0">
                                            <a:solidFill>
                                              <a:srgbClr val="7030A0"/>
                                            </a:solidFill>
                                            <a:latin typeface="Cambria Math" panose="02040503050406030204" pitchFamily="18" charset="0"/>
                                            <a:ea typeface="Cambria Math" panose="02040503050406030204" pitchFamily="18" charset="0"/>
                                          </a:rPr>
                                          <m:t>𝑏</m:t>
                                        </m:r>
                                      </m:e>
                                    </m:mr>
                                    <m:mr>
                                      <m:e>
                                        <m:r>
                                          <a:rPr lang="en-US" sz="3400" b="0" i="1" smtClean="0">
                                            <a:solidFill>
                                              <a:srgbClr val="7030A0"/>
                                            </a:solidFill>
                                            <a:latin typeface="Cambria Math" panose="02040503050406030204" pitchFamily="18" charset="0"/>
                                            <a:ea typeface="Cambria Math" panose="02040503050406030204" pitchFamily="18" charset="0"/>
                                          </a:rPr>
                                          <m:t>𝑐</m:t>
                                        </m:r>
                                      </m:e>
                                      <m:e>
                                        <m:r>
                                          <a:rPr lang="en-US" sz="3400" b="0" i="1" smtClean="0">
                                            <a:solidFill>
                                              <a:srgbClr val="7030A0"/>
                                            </a:solidFill>
                                            <a:latin typeface="Cambria Math" panose="02040503050406030204" pitchFamily="18" charset="0"/>
                                            <a:ea typeface="Cambria Math" panose="02040503050406030204" pitchFamily="18" charset="0"/>
                                          </a:rPr>
                                          <m:t>𝑑</m:t>
                                        </m:r>
                                      </m:e>
                                    </m:mr>
                                  </m:m>
                                </m:e>
                              </m:d>
                            </m:e>
                            <m:sup>
                              <m:r>
                                <a:rPr lang="en-US" sz="34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3400" i="1">
                                  <a:latin typeface="Cambria Math" panose="02040503050406030204" pitchFamily="18" charset="0"/>
                                  <a:ea typeface="Cambria Math" panose="02040503050406030204" pitchFamily="18" charset="0"/>
                                </a:rPr>
                              </m:ctrlPr>
                            </m:dPr>
                            <m:e>
                              <m:eqArr>
                                <m:eqArrPr>
                                  <m:ctrlPr>
                                    <a:rPr lang="en-US" sz="3400" i="1">
                                      <a:latin typeface="Cambria Math" panose="02040503050406030204" pitchFamily="18" charset="0"/>
                                      <a:ea typeface="Cambria Math" panose="02040503050406030204" pitchFamily="18" charset="0"/>
                                    </a:rPr>
                                  </m:ctrlPr>
                                </m:eqArrPr>
                                <m:e>
                                  <m:r>
                                    <a:rPr lang="en-US" sz="3400" i="1">
                                      <a:solidFill>
                                        <a:srgbClr val="0070C0"/>
                                      </a:solidFill>
                                      <a:latin typeface="Cambria Math" panose="02040503050406030204" pitchFamily="18" charset="0"/>
                                    </a:rPr>
                                    <m:t>𝑥</m:t>
                                  </m:r>
                                </m:e>
                                <m:e>
                                  <m:r>
                                    <a:rPr lang="en-US" sz="3400" i="1">
                                      <a:solidFill>
                                        <a:srgbClr val="0070C0"/>
                                      </a:solidFill>
                                      <a:latin typeface="Cambria Math" panose="02040503050406030204" pitchFamily="18" charset="0"/>
                                    </a:rPr>
                                    <m:t>𝑦</m:t>
                                  </m:r>
                                </m:e>
                              </m:eqArr>
                            </m:e>
                          </m:d>
                        </m:e>
                      </m:d>
                    </m:oMath>
                  </m:oMathPara>
                </a14:m>
                <a:endParaRPr lang="en-CA" sz="3400" dirty="0"/>
              </a:p>
              <a:p>
                <a:endParaRPr lang="en-CA" sz="3400" dirty="0"/>
              </a:p>
              <a:p>
                <a:endParaRPr lang="en-CA" sz="3400" dirty="0"/>
              </a:p>
              <a:p>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r>
                        <a:rPr lang="en-US" sz="4400" b="0" i="1" smtClean="0">
                          <a:latin typeface="Cambria Math" panose="02040503050406030204" pitchFamily="18" charset="0"/>
                        </a:rPr>
                        <m:t>     </m:t>
                      </m:r>
                      <m:sSup>
                        <m:sSupPr>
                          <m:ctrlPr>
                            <a:rPr lang="en-US" sz="4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e>
                        <m:sup>
                          <m:r>
                            <a:rPr lang="en-US" sz="4400" b="0" i="1" smtClean="0">
                              <a:solidFill>
                                <a:schemeClr val="tx1"/>
                              </a:solidFill>
                              <a:latin typeface="Cambria Math" panose="02040503050406030204" pitchFamily="18" charset="0"/>
                            </a:rPr>
                            <m:t>𝑇</m:t>
                          </m:r>
                        </m:sup>
                      </m:sSup>
                      <m:r>
                        <a:rPr lang="en-US" sz="4400" b="0" i="1" smtClean="0">
                          <a:solidFill>
                            <a:schemeClr val="tx1"/>
                          </a:solidFill>
                          <a:latin typeface="Cambria Math" panose="02040503050406030204" pitchFamily="18" charset="0"/>
                        </a:rPr>
                        <m:t>  </m:t>
                      </m:r>
                      <m:d>
                        <m:dPr>
                          <m:begChr m:val="["/>
                          <m:endChr m:val="]"/>
                          <m:ctrlPr>
                            <a:rPr lang="en-US" sz="4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ea typeface="Cambria Math" panose="02040503050406030204" pitchFamily="18" charset="0"/>
                                </a:rPr>
                              </m:ctrlPr>
                            </m:mPr>
                            <m:mr>
                              <m:e>
                                <m:r>
                                  <a:rPr lang="en-US" sz="4400" b="0" i="1" smtClean="0">
                                    <a:solidFill>
                                      <a:schemeClr val="tx1"/>
                                    </a:solidFill>
                                    <a:latin typeface="Cambria Math" panose="02040503050406030204" pitchFamily="18" charset="0"/>
                                    <a:ea typeface="Cambria Math" panose="02040503050406030204" pitchFamily="18" charset="0"/>
                                  </a:rPr>
                                  <m:t>1</m:t>
                                </m:r>
                              </m:e>
                              <m:e>
                                <m:r>
                                  <a:rPr lang="en-US" sz="4400" b="0" i="1" smtClean="0">
                                    <a:solidFill>
                                      <a:schemeClr val="tx1"/>
                                    </a:solidFill>
                                    <a:latin typeface="Cambria Math" panose="02040503050406030204" pitchFamily="18" charset="0"/>
                                    <a:ea typeface="Cambria Math" panose="02040503050406030204" pitchFamily="18" charset="0"/>
                                  </a:rPr>
                                  <m:t>0</m:t>
                                </m:r>
                              </m:e>
                            </m:mr>
                            <m:mr>
                              <m:e>
                                <m:r>
                                  <a:rPr lang="en-US" sz="4400" b="0" i="1" smtClean="0">
                                    <a:solidFill>
                                      <a:schemeClr val="tx1"/>
                                    </a:solidFill>
                                    <a:latin typeface="Cambria Math" panose="02040503050406030204" pitchFamily="18" charset="0"/>
                                    <a:ea typeface="Cambria Math" panose="02040503050406030204" pitchFamily="18" charset="0"/>
                                  </a:rPr>
                                  <m:t>0</m:t>
                                </m:r>
                              </m:e>
                              <m:e>
                                <m:r>
                                  <a:rPr lang="en-US" sz="4400" b="0" i="1" smtClean="0">
                                    <a:solidFill>
                                      <a:schemeClr val="tx1"/>
                                    </a:solidFill>
                                    <a:latin typeface="Cambria Math" panose="02040503050406030204" pitchFamily="18" charset="0"/>
                                    <a:ea typeface="Cambria Math" panose="02040503050406030204" pitchFamily="18" charset="0"/>
                                  </a:rPr>
                                  <m:t>1</m:t>
                                </m:r>
                              </m:e>
                            </m:mr>
                          </m:m>
                        </m:e>
                      </m:d>
                      <m:r>
                        <a:rPr lang="en-US" sz="4400" b="0" i="1" smtClean="0">
                          <a:solidFill>
                            <a:schemeClr val="tx1"/>
                          </a:solidFill>
                          <a:latin typeface="Cambria Math" panose="02040503050406030204" pitchFamily="18" charset="0"/>
                          <a:ea typeface="Cambria Math" panose="02040503050406030204" pitchFamily="18" charset="0"/>
                        </a:rPr>
                        <m:t>      </m:t>
                      </m:r>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𝑥𝑦</m:t>
                                    </m:r>
                                  </m:sub>
                                </m:sSub>
                              </m:e>
                            </m:m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𝑦𝑦</m:t>
                                    </m:r>
                                  </m:sub>
                                </m:sSub>
                              </m:e>
                            </m:mr>
                          </m:m>
                        </m:e>
                      </m:d>
                      <m:r>
                        <a:rPr lang="en-US" sz="4400" b="0" i="1" smtClean="0">
                          <a:solidFill>
                            <a:srgbClr val="002060"/>
                          </a:solidFill>
                          <a:latin typeface="Cambria Math" panose="02040503050406030204" pitchFamily="18" charset="0"/>
                        </a:rPr>
                        <m:t>    </m:t>
                      </m:r>
                      <m:d>
                        <m:dPr>
                          <m:begChr m:val="["/>
                          <m:endChr m:val="]"/>
                          <m:ctrlPr>
                            <a:rPr lang="en-US" sz="4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ea typeface="Cambria Math" panose="02040503050406030204" pitchFamily="18" charset="0"/>
                                </a:rPr>
                              </m:ctrlPr>
                            </m:mPr>
                            <m:mr>
                              <m:e>
                                <m:r>
                                  <a:rPr lang="en-US" sz="4400" b="0" i="1" smtClean="0">
                                    <a:solidFill>
                                      <a:schemeClr val="tx1"/>
                                    </a:solidFill>
                                    <a:latin typeface="Cambria Math" panose="02040503050406030204" pitchFamily="18" charset="0"/>
                                    <a:ea typeface="Cambria Math" panose="02040503050406030204" pitchFamily="18" charset="0"/>
                                  </a:rPr>
                                  <m:t>1</m:t>
                                </m:r>
                              </m:e>
                              <m:e>
                                <m:r>
                                  <a:rPr lang="en-US" sz="4400" b="0" i="1" smtClean="0">
                                    <a:solidFill>
                                      <a:schemeClr val="tx1"/>
                                    </a:solidFill>
                                    <a:latin typeface="Cambria Math" panose="02040503050406030204" pitchFamily="18" charset="0"/>
                                    <a:ea typeface="Cambria Math" panose="02040503050406030204" pitchFamily="18" charset="0"/>
                                  </a:rPr>
                                  <m:t>0</m:t>
                                </m:r>
                              </m:e>
                            </m:mr>
                            <m:mr>
                              <m:e>
                                <m:r>
                                  <a:rPr lang="en-US" sz="4400" b="0" i="1" smtClean="0">
                                    <a:solidFill>
                                      <a:schemeClr val="tx1"/>
                                    </a:solidFill>
                                    <a:latin typeface="Cambria Math" panose="02040503050406030204" pitchFamily="18" charset="0"/>
                                    <a:ea typeface="Cambria Math" panose="02040503050406030204" pitchFamily="18" charset="0"/>
                                  </a:rPr>
                                  <m:t>0</m:t>
                                </m:r>
                              </m:e>
                              <m:e>
                                <m:r>
                                  <a:rPr lang="en-US" sz="4400" b="0" i="1" smtClean="0">
                                    <a:solidFill>
                                      <a:schemeClr val="tx1"/>
                                    </a:solidFill>
                                    <a:latin typeface="Cambria Math" panose="02040503050406030204" pitchFamily="18" charset="0"/>
                                    <a:ea typeface="Cambria Math" panose="02040503050406030204" pitchFamily="18" charset="0"/>
                                  </a:rPr>
                                  <m:t>1</m:t>
                                </m:r>
                              </m:e>
                            </m:mr>
                          </m:m>
                        </m:e>
                      </m:d>
                      <m:r>
                        <a:rPr lang="en-US" sz="4400" b="0" i="1" smtClean="0">
                          <a:solidFill>
                            <a:schemeClr val="tx1"/>
                          </a:solidFill>
                          <a:latin typeface="Cambria Math" panose="02040503050406030204" pitchFamily="18" charset="0"/>
                          <a:ea typeface="Cambria Math" panose="02040503050406030204" pitchFamily="18" charset="0"/>
                        </a:rPr>
                        <m:t>       </m:t>
                      </m:r>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oMath>
                  </m:oMathPara>
                </a14:m>
                <a:endParaRPr lang="en-CA" sz="4400" dirty="0"/>
              </a:p>
              <a:p>
                <a:endParaRPr lang="en-CA" sz="2000" dirty="0"/>
              </a:p>
              <a:p>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r>
                        <a:rPr lang="en-US" sz="4400" b="0" i="1" smtClean="0">
                          <a:latin typeface="Cambria Math" panose="02040503050406030204" pitchFamily="18" charset="0"/>
                        </a:rPr>
                        <m:t>                  </m:t>
                      </m:r>
                      <m:sSup>
                        <m:sSupPr>
                          <m:ctrlPr>
                            <a:rPr lang="en-US" sz="4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e>
                        <m:sup>
                          <m:r>
                            <a:rPr lang="en-US" sz="4400" b="0" i="1" smtClean="0">
                              <a:solidFill>
                                <a:schemeClr val="tx1"/>
                              </a:solidFill>
                              <a:latin typeface="Cambria Math" panose="02040503050406030204" pitchFamily="18" charset="0"/>
                            </a:rPr>
                            <m:t>𝑇</m:t>
                          </m:r>
                        </m:sup>
                      </m:sSup>
                      <m:r>
                        <a:rPr lang="en-US" sz="4400" b="0" i="1" smtClean="0">
                          <a:solidFill>
                            <a:schemeClr val="tx1"/>
                          </a:solidFill>
                          <a:latin typeface="Cambria Math" panose="02040503050406030204" pitchFamily="18" charset="0"/>
                        </a:rPr>
                        <m:t>         </m:t>
                      </m:r>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𝑥𝑦</m:t>
                                    </m:r>
                                  </m:sub>
                                </m:sSub>
                              </m:e>
                            </m:m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𝑦𝑦</m:t>
                                    </m:r>
                                  </m:sub>
                                </m:sSub>
                              </m:e>
                            </m:mr>
                          </m:m>
                        </m:e>
                      </m:d>
                      <m:r>
                        <a:rPr lang="en-US" sz="4400" b="0" i="1" smtClean="0">
                          <a:solidFill>
                            <a:srgbClr val="002060"/>
                          </a:solidFill>
                          <a:latin typeface="Cambria Math" panose="02040503050406030204" pitchFamily="18" charset="0"/>
                        </a:rPr>
                        <m:t>         </m:t>
                      </m:r>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oMath>
                  </m:oMathPara>
                </a14:m>
                <a:endParaRPr lang="en-CA" sz="4400" dirty="0"/>
              </a:p>
            </p:txBody>
          </p:sp>
        </mc:Choice>
        <mc:Fallback xmlns="">
          <p:sp>
            <p:nvSpPr>
              <p:cNvPr id="4" name="Rectangle 3">
                <a:extLst>
                  <a:ext uri="{FF2B5EF4-FFF2-40B4-BE49-F238E27FC236}">
                    <a16:creationId xmlns:a16="http://schemas.microsoft.com/office/drawing/2014/main" id="{9444E68E-220E-4931-A898-2C4D82D3FCD8}"/>
                  </a:ext>
                </a:extLst>
              </p:cNvPr>
              <p:cNvSpPr>
                <a:spLocks noRot="1" noChangeAspect="1" noMove="1" noResize="1" noEditPoints="1" noAdjustHandles="1" noChangeArrowheads="1" noChangeShapeType="1" noTextEdit="1"/>
              </p:cNvSpPr>
              <p:nvPr/>
            </p:nvSpPr>
            <p:spPr>
              <a:xfrm>
                <a:off x="-79271" y="0"/>
                <a:ext cx="12477750" cy="6933949"/>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4CBC23AA-3E14-4115-9F8F-87175C1DF134}"/>
              </a:ext>
            </a:extLst>
          </p:cNvPr>
          <p:cNvGrpSpPr/>
          <p:nvPr/>
        </p:nvGrpSpPr>
        <p:grpSpPr>
          <a:xfrm>
            <a:off x="1616107" y="2725998"/>
            <a:ext cx="9457658" cy="712802"/>
            <a:chOff x="1616107" y="2725998"/>
            <a:chExt cx="9457658" cy="712802"/>
          </a:xfrm>
        </p:grpSpPr>
        <p:sp>
          <p:nvSpPr>
            <p:cNvPr id="5" name="TextBox 4">
              <a:extLst>
                <a:ext uri="{FF2B5EF4-FFF2-40B4-BE49-F238E27FC236}">
                  <a16:creationId xmlns:a16="http://schemas.microsoft.com/office/drawing/2014/main" id="{DE5978BC-6D5D-467D-AAEA-3A763474418B}"/>
                </a:ext>
              </a:extLst>
            </p:cNvPr>
            <p:cNvSpPr txBox="1"/>
            <p:nvPr/>
          </p:nvSpPr>
          <p:spPr>
            <a:xfrm>
              <a:off x="1616107" y="2725998"/>
              <a:ext cx="1518109" cy="707886"/>
            </a:xfrm>
            <a:prstGeom prst="rect">
              <a:avLst/>
            </a:prstGeom>
            <a:noFill/>
          </p:spPr>
          <p:txBody>
            <a:bodyPr wrap="none" rtlCol="0">
              <a:spAutoFit/>
            </a:bodyPr>
            <a:lstStyle/>
            <a:p>
              <a:pPr algn="ctr"/>
              <a:r>
                <a:rPr lang="en-US" sz="4000" dirty="0">
                  <a:solidFill>
                    <a:srgbClr val="7030A0"/>
                  </a:solidFill>
                </a:rPr>
                <a:t>contra</a:t>
              </a:r>
              <a:endParaRPr lang="en-CA" sz="2800" dirty="0">
                <a:solidFill>
                  <a:srgbClr val="7030A0"/>
                </a:solidFill>
              </a:endParaRPr>
            </a:p>
          </p:txBody>
        </p:sp>
        <p:sp>
          <p:nvSpPr>
            <p:cNvPr id="6" name="TextBox 5">
              <a:extLst>
                <a:ext uri="{FF2B5EF4-FFF2-40B4-BE49-F238E27FC236}">
                  <a16:creationId xmlns:a16="http://schemas.microsoft.com/office/drawing/2014/main" id="{071AA85A-CAA6-4C74-B3A2-8EBE0953F705}"/>
                </a:ext>
              </a:extLst>
            </p:cNvPr>
            <p:cNvSpPr txBox="1"/>
            <p:nvPr/>
          </p:nvSpPr>
          <p:spPr>
            <a:xfrm>
              <a:off x="9555656" y="2730914"/>
              <a:ext cx="1518109" cy="707886"/>
            </a:xfrm>
            <a:prstGeom prst="rect">
              <a:avLst/>
            </a:prstGeom>
            <a:noFill/>
          </p:spPr>
          <p:txBody>
            <a:bodyPr wrap="none" rtlCol="0">
              <a:spAutoFit/>
            </a:bodyPr>
            <a:lstStyle/>
            <a:p>
              <a:pPr algn="ctr"/>
              <a:r>
                <a:rPr lang="en-US" sz="4000" dirty="0">
                  <a:solidFill>
                    <a:srgbClr val="7030A0"/>
                  </a:solidFill>
                </a:rPr>
                <a:t>contra</a:t>
              </a:r>
              <a:endParaRPr lang="en-CA" sz="2800" dirty="0">
                <a:solidFill>
                  <a:srgbClr val="7030A0"/>
                </a:solidFill>
              </a:endParaRPr>
            </a:p>
          </p:txBody>
        </p:sp>
      </p:grpSp>
      <p:grpSp>
        <p:nvGrpSpPr>
          <p:cNvPr id="10" name="Group 9">
            <a:extLst>
              <a:ext uri="{FF2B5EF4-FFF2-40B4-BE49-F238E27FC236}">
                <a16:creationId xmlns:a16="http://schemas.microsoft.com/office/drawing/2014/main" id="{5A590040-0176-4AD0-AD0E-D7AD6868015C}"/>
              </a:ext>
            </a:extLst>
          </p:cNvPr>
          <p:cNvGrpSpPr/>
          <p:nvPr/>
        </p:nvGrpSpPr>
        <p:grpSpPr>
          <a:xfrm>
            <a:off x="4322373" y="2765327"/>
            <a:ext cx="4448250" cy="712803"/>
            <a:chOff x="4322373" y="2765327"/>
            <a:chExt cx="4448250" cy="712803"/>
          </a:xfrm>
        </p:grpSpPr>
        <p:sp>
          <p:nvSpPr>
            <p:cNvPr id="7" name="TextBox 6">
              <a:extLst>
                <a:ext uri="{FF2B5EF4-FFF2-40B4-BE49-F238E27FC236}">
                  <a16:creationId xmlns:a16="http://schemas.microsoft.com/office/drawing/2014/main" id="{E96CA619-7395-422A-8A8B-01163BCE01CC}"/>
                </a:ext>
              </a:extLst>
            </p:cNvPr>
            <p:cNvSpPr txBox="1"/>
            <p:nvPr/>
          </p:nvSpPr>
          <p:spPr>
            <a:xfrm>
              <a:off x="4322373" y="2765327"/>
              <a:ext cx="667747" cy="707886"/>
            </a:xfrm>
            <a:prstGeom prst="rect">
              <a:avLst/>
            </a:prstGeom>
            <a:noFill/>
          </p:spPr>
          <p:txBody>
            <a:bodyPr wrap="none" rtlCol="0">
              <a:spAutoFit/>
            </a:bodyPr>
            <a:lstStyle/>
            <a:p>
              <a:pPr algn="ctr"/>
              <a:r>
                <a:rPr lang="en-US" sz="4000" dirty="0">
                  <a:solidFill>
                    <a:srgbClr val="00B050"/>
                  </a:solidFill>
                </a:rPr>
                <a:t>co</a:t>
              </a:r>
              <a:endParaRPr lang="en-CA" sz="2800" dirty="0">
                <a:solidFill>
                  <a:srgbClr val="00B050"/>
                </a:solidFill>
              </a:endParaRPr>
            </a:p>
          </p:txBody>
        </p:sp>
        <p:sp>
          <p:nvSpPr>
            <p:cNvPr id="8" name="TextBox 7">
              <a:extLst>
                <a:ext uri="{FF2B5EF4-FFF2-40B4-BE49-F238E27FC236}">
                  <a16:creationId xmlns:a16="http://schemas.microsoft.com/office/drawing/2014/main" id="{F42D9D78-F2E2-4E21-ACF8-88C4C3BA7907}"/>
                </a:ext>
              </a:extLst>
            </p:cNvPr>
            <p:cNvSpPr txBox="1"/>
            <p:nvPr/>
          </p:nvSpPr>
          <p:spPr>
            <a:xfrm>
              <a:off x="8102876" y="2770244"/>
              <a:ext cx="667747" cy="707886"/>
            </a:xfrm>
            <a:prstGeom prst="rect">
              <a:avLst/>
            </a:prstGeom>
            <a:noFill/>
          </p:spPr>
          <p:txBody>
            <a:bodyPr wrap="none" rtlCol="0">
              <a:spAutoFit/>
            </a:bodyPr>
            <a:lstStyle/>
            <a:p>
              <a:pPr algn="ctr"/>
              <a:r>
                <a:rPr lang="en-US" sz="4000" dirty="0">
                  <a:solidFill>
                    <a:srgbClr val="00B050"/>
                  </a:solidFill>
                </a:rPr>
                <a:t>co</a:t>
              </a:r>
              <a:endParaRPr lang="en-CA" sz="2800" dirty="0">
                <a:solidFill>
                  <a:srgbClr val="00B05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3167C2FF-533A-4A56-9539-5EFC99102614}"/>
                  </a:ext>
                </a:extLst>
              </p14:cNvPr>
              <p14:cNvContentPartPr/>
              <p14:nvPr>
                <p:extLst>
                  <p:ext uri="{42D2F446-02D8-4167-A562-619A0277C38B}">
                    <p15:isNarration xmlns:p15="http://schemas.microsoft.com/office/powerpoint/2012/main" val="1"/>
                  </p:ext>
                </p:extLst>
              </p14:nvPr>
            </p14:nvContentPartPr>
            <p14:xfrm>
              <a:off x="1430640" y="3223800"/>
              <a:ext cx="9798480" cy="632160"/>
            </p14:xfrm>
          </p:contentPart>
        </mc:Choice>
        <mc:Fallback xmlns="">
          <p:pic>
            <p:nvPicPr>
              <p:cNvPr id="11" name="Ink 10">
                <a:extLst>
                  <a:ext uri="{FF2B5EF4-FFF2-40B4-BE49-F238E27FC236}">
                    <a16:creationId xmlns:a16="http://schemas.microsoft.com/office/drawing/2014/main" id="{3167C2FF-533A-4A56-9539-5EFC99102614}"/>
                  </a:ext>
                </a:extLst>
              </p:cNvPr>
              <p:cNvPicPr>
                <a:picLocks noGrp="1" noRot="1" noChangeAspect="1" noMove="1" noResize="1" noEditPoints="1" noAdjustHandles="1" noChangeArrowheads="1" noChangeShapeType="1"/>
              </p:cNvPicPr>
              <p:nvPr/>
            </p:nvPicPr>
            <p:blipFill>
              <a:blip r:embed="rId6"/>
              <a:stretch>
                <a:fillRect/>
              </a:stretch>
            </p:blipFill>
            <p:spPr>
              <a:xfrm>
                <a:off x="1421280" y="3214440"/>
                <a:ext cx="9817200" cy="650880"/>
              </a:xfrm>
              <a:prstGeom prst="rect">
                <a:avLst/>
              </a:prstGeom>
            </p:spPr>
          </p:pic>
        </mc:Fallback>
      </mc:AlternateContent>
    </p:spTree>
    <p:custDataLst>
      <p:tags r:id="rId1"/>
    </p:custDataLst>
    <p:extLst>
      <p:ext uri="{BB962C8B-B14F-4D97-AF65-F5344CB8AC3E}">
        <p14:creationId xmlns:p14="http://schemas.microsoft.com/office/powerpoint/2010/main" val="2319077139"/>
      </p:ext>
    </p:extLst>
  </p:cSld>
  <p:clrMapOvr>
    <a:masterClrMapping/>
  </p:clrMapOvr>
  <mc:AlternateContent xmlns:mc="http://schemas.openxmlformats.org/markup-compatibility/2006" xmlns:p14="http://schemas.microsoft.com/office/powerpoint/2010/main">
    <mc:Choice Requires="p14">
      <p:transition spd="slow" p14:dur="2000" advTm="24103"/>
    </mc:Choice>
    <mc:Fallback xmlns="">
      <p:transition spd="slow" advTm="24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73FB8-C8EF-47EA-B4A8-0011B730EAFC}"/>
              </a:ext>
            </a:extLst>
          </p:cNvPr>
          <p:cNvGrpSpPr/>
          <p:nvPr/>
        </p:nvGrpSpPr>
        <p:grpSpPr>
          <a:xfrm>
            <a:off x="0" y="0"/>
            <a:ext cx="4629150" cy="4987009"/>
            <a:chOff x="4438650" y="2227486"/>
            <a:chExt cx="3162300" cy="3406764"/>
          </a:xfrm>
        </p:grpSpPr>
        <p:pic>
          <p:nvPicPr>
            <p:cNvPr id="35" name="Picture 34">
              <a:extLst>
                <a:ext uri="{FF2B5EF4-FFF2-40B4-BE49-F238E27FC236}">
                  <a16:creationId xmlns:a16="http://schemas.microsoft.com/office/drawing/2014/main" id="{C7D013CA-76A2-47E2-90EC-8D0496BABD27}"/>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36" name="Picture 6" descr="Pencil, School, Science, Writing, Business, Drawing">
              <a:extLst>
                <a:ext uri="{FF2B5EF4-FFF2-40B4-BE49-F238E27FC236}">
                  <a16:creationId xmlns:a16="http://schemas.microsoft.com/office/drawing/2014/main" id="{2E20B362-EB7A-4F02-A21F-0A27E8BC2C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E1C58B14-E34A-4E5F-8B3E-FBB94E5B5258}"/>
                </a:ext>
              </a:extLst>
            </p:cNvPr>
            <p:cNvGrpSpPr/>
            <p:nvPr/>
          </p:nvGrpSpPr>
          <p:grpSpPr>
            <a:xfrm>
              <a:off x="4438650" y="3094210"/>
              <a:ext cx="2612690" cy="2540040"/>
              <a:chOff x="6310339" y="3602210"/>
              <a:chExt cx="2612690" cy="2540040"/>
            </a:xfrm>
          </p:grpSpPr>
          <p:cxnSp>
            <p:nvCxnSpPr>
              <p:cNvPr id="38" name="Straight Arrow Connector 37">
                <a:extLst>
                  <a:ext uri="{FF2B5EF4-FFF2-40B4-BE49-F238E27FC236}">
                    <a16:creationId xmlns:a16="http://schemas.microsoft.com/office/drawing/2014/main" id="{951F6796-78F6-4016-863F-0C43D304BA8C}"/>
                  </a:ext>
                </a:extLst>
              </p:cNvPr>
              <p:cNvCxnSpPr>
                <a:cxnSpLocks/>
              </p:cNvCxnSpPr>
              <p:nvPr/>
            </p:nvCxnSpPr>
            <p:spPr>
              <a:xfrm>
                <a:off x="6706847" y="5647215"/>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2F7690C8-CF74-4814-8A54-F3B3E3FA2F9B}"/>
                      </a:ext>
                    </a:extLst>
                  </p:cNvPr>
                  <p:cNvSpPr txBox="1">
                    <a:spLocks/>
                  </p:cNvSpPr>
                  <p:nvPr/>
                </p:nvSpPr>
                <p:spPr>
                  <a:xfrm>
                    <a:off x="7988507" y="5425152"/>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9" name="Subtitle 2">
                    <a:extLst>
                      <a:ext uri="{FF2B5EF4-FFF2-40B4-BE49-F238E27FC236}">
                        <a16:creationId xmlns:a16="http://schemas.microsoft.com/office/drawing/2014/main" id="{2F7690C8-CF74-4814-8A54-F3B3E3FA2F9B}"/>
                      </a:ext>
                    </a:extLst>
                  </p:cNvPr>
                  <p:cNvSpPr txBox="1">
                    <a:spLocks noRot="1" noChangeAspect="1" noMove="1" noResize="1" noEditPoints="1" noAdjustHandles="1" noChangeArrowheads="1" noChangeShapeType="1" noTextEdit="1"/>
                  </p:cNvSpPr>
                  <p:nvPr/>
                </p:nvSpPr>
                <p:spPr>
                  <a:xfrm>
                    <a:off x="7988507" y="5425152"/>
                    <a:ext cx="934522" cy="717098"/>
                  </a:xfrm>
                  <a:prstGeom prst="rect">
                    <a:avLst/>
                  </a:prstGeom>
                  <a:blipFill>
                    <a:blip r:embed="rId7"/>
                    <a:stretch>
                      <a:fillRect/>
                    </a:stretch>
                  </a:blipFill>
                </p:spPr>
                <p:txBody>
                  <a:bodyPr/>
                  <a:lstStyle/>
                  <a:p>
                    <a:r>
                      <a:rPr lang="en-CA">
                        <a:noFill/>
                      </a:rPr>
                      <a:t> </a:t>
                    </a:r>
                  </a:p>
                </p:txBody>
              </p:sp>
            </mc:Fallback>
          </mc:AlternateContent>
          <p:cxnSp>
            <p:nvCxnSpPr>
              <p:cNvPr id="42" name="Straight Arrow Connector 41">
                <a:extLst>
                  <a:ext uri="{FF2B5EF4-FFF2-40B4-BE49-F238E27FC236}">
                    <a16:creationId xmlns:a16="http://schemas.microsoft.com/office/drawing/2014/main" id="{E1782EA4-D057-4C76-B8E4-AD19989FFABC}"/>
                  </a:ext>
                </a:extLst>
              </p:cNvPr>
              <p:cNvCxnSpPr>
                <a:cxnSpLocks/>
              </p:cNvCxnSpPr>
              <p:nvPr/>
            </p:nvCxnSpPr>
            <p:spPr>
              <a:xfrm rot="16200000">
                <a:off x="6058141" y="4998510"/>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3" name="Subtitle 2">
                    <a:extLst>
                      <a:ext uri="{FF2B5EF4-FFF2-40B4-BE49-F238E27FC236}">
                        <a16:creationId xmlns:a16="http://schemas.microsoft.com/office/drawing/2014/main" id="{75A3C3BC-2A4F-4777-82EE-66D5414964D2}"/>
                      </a:ext>
                    </a:extLst>
                  </p:cNvPr>
                  <p:cNvSpPr txBox="1">
                    <a:spLocks/>
                  </p:cNvSpPr>
                  <p:nvPr/>
                </p:nvSpPr>
                <p:spPr>
                  <a:xfrm>
                    <a:off x="6310339" y="360221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3" name="Subtitle 2">
                    <a:extLst>
                      <a:ext uri="{FF2B5EF4-FFF2-40B4-BE49-F238E27FC236}">
                        <a16:creationId xmlns:a16="http://schemas.microsoft.com/office/drawing/2014/main" id="{75A3C3BC-2A4F-4777-82EE-66D5414964D2}"/>
                      </a:ext>
                    </a:extLst>
                  </p:cNvPr>
                  <p:cNvSpPr txBox="1">
                    <a:spLocks noRot="1" noChangeAspect="1" noMove="1" noResize="1" noEditPoints="1" noAdjustHandles="1" noChangeArrowheads="1" noChangeShapeType="1" noTextEdit="1"/>
                  </p:cNvSpPr>
                  <p:nvPr/>
                </p:nvSpPr>
                <p:spPr>
                  <a:xfrm>
                    <a:off x="6310339" y="3602210"/>
                    <a:ext cx="934522" cy="717098"/>
                  </a:xfrm>
                  <a:prstGeom prst="rect">
                    <a:avLst/>
                  </a:prstGeom>
                  <a:blipFill>
                    <a:blip r:embed="rId8"/>
                    <a:stretch>
                      <a:fillRect/>
                    </a:stretch>
                  </a:blipFill>
                </p:spPr>
                <p:txBody>
                  <a:bodyPr/>
                  <a:lstStyle/>
                  <a:p>
                    <a:r>
                      <a:rPr lang="en-CA">
                        <a:noFill/>
                      </a:rPr>
                      <a:t> </a:t>
                    </a:r>
                  </a:p>
                </p:txBody>
              </p:sp>
            </mc:Fallback>
          </mc:AlternateContent>
        </p:grpSp>
      </p:grpSp>
      <p:grpSp>
        <p:nvGrpSpPr>
          <p:cNvPr id="2" name="Group 1">
            <a:extLst>
              <a:ext uri="{FF2B5EF4-FFF2-40B4-BE49-F238E27FC236}">
                <a16:creationId xmlns:a16="http://schemas.microsoft.com/office/drawing/2014/main" id="{5302505C-A65A-4442-953F-167D1ABBB197}"/>
              </a:ext>
            </a:extLst>
          </p:cNvPr>
          <p:cNvGrpSpPr/>
          <p:nvPr/>
        </p:nvGrpSpPr>
        <p:grpSpPr>
          <a:xfrm>
            <a:off x="590550" y="468658"/>
            <a:ext cx="3009901" cy="3874744"/>
            <a:chOff x="590550" y="468658"/>
            <a:chExt cx="3009901" cy="3874744"/>
          </a:xfrm>
        </p:grpSpPr>
        <p:cxnSp>
          <p:nvCxnSpPr>
            <p:cNvPr id="44" name="Straight Arrow Connector 43">
              <a:extLst>
                <a:ext uri="{FF2B5EF4-FFF2-40B4-BE49-F238E27FC236}">
                  <a16:creationId xmlns:a16="http://schemas.microsoft.com/office/drawing/2014/main" id="{28C25C81-BA43-4021-A43B-C739D7ECEDFA}"/>
                </a:ext>
              </a:extLst>
            </p:cNvPr>
            <p:cNvCxnSpPr>
              <a:cxnSpLocks/>
            </p:cNvCxnSpPr>
            <p:nvPr/>
          </p:nvCxnSpPr>
          <p:spPr>
            <a:xfrm flipV="1">
              <a:off x="590550" y="514350"/>
              <a:ext cx="1866900" cy="3829052"/>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Subtitle 2">
                  <a:extLst>
                    <a:ext uri="{FF2B5EF4-FFF2-40B4-BE49-F238E27FC236}">
                      <a16:creationId xmlns:a16="http://schemas.microsoft.com/office/drawing/2014/main" id="{078D9BDC-16E8-4203-A028-B4767C24D5C7}"/>
                    </a:ext>
                  </a:extLst>
                </p:cNvPr>
                <p:cNvSpPr txBox="1">
                  <a:spLocks/>
                </p:cNvSpPr>
                <p:nvPr/>
              </p:nvSpPr>
              <p:spPr>
                <a:xfrm>
                  <a:off x="2628901" y="468658"/>
                  <a:ext cx="971550" cy="10497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dirty="0">
                    <a:solidFill>
                      <a:srgbClr val="7030A0"/>
                    </a:solidFill>
                  </a:endParaRPr>
                </a:p>
              </p:txBody>
            </p:sp>
          </mc:Choice>
          <mc:Fallback xmlns="">
            <p:sp>
              <p:nvSpPr>
                <p:cNvPr id="50" name="Subtitle 2">
                  <a:extLst>
                    <a:ext uri="{FF2B5EF4-FFF2-40B4-BE49-F238E27FC236}">
                      <a16:creationId xmlns:a16="http://schemas.microsoft.com/office/drawing/2014/main" id="{078D9BDC-16E8-4203-A028-B4767C24D5C7}"/>
                    </a:ext>
                  </a:extLst>
                </p:cNvPr>
                <p:cNvSpPr txBox="1">
                  <a:spLocks noRot="1" noChangeAspect="1" noMove="1" noResize="1" noEditPoints="1" noAdjustHandles="1" noChangeArrowheads="1" noChangeShapeType="1" noTextEdit="1"/>
                </p:cNvSpPr>
                <p:nvPr/>
              </p:nvSpPr>
              <p:spPr>
                <a:xfrm>
                  <a:off x="2628901" y="468658"/>
                  <a:ext cx="971550" cy="1049728"/>
                </a:xfrm>
                <a:prstGeom prst="rect">
                  <a:avLst/>
                </a:prstGeom>
                <a:blipFill>
                  <a:blip r:embed="rId9"/>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03DB4A-3E73-46F6-A5FF-FD9A0C535C95}"/>
                  </a:ext>
                </a:extLst>
              </p:cNvPr>
              <p:cNvSpPr txBox="1"/>
              <p:nvPr/>
            </p:nvSpPr>
            <p:spPr>
              <a:xfrm>
                <a:off x="-16934" y="4845050"/>
                <a:ext cx="4627034" cy="110895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𝑅</m:t>
                          </m:r>
                        </m:e>
                      </m:acc>
                      <m:r>
                        <a:rPr lang="en-US" sz="5400" b="0" i="1" smtClean="0">
                          <a:solidFill>
                            <a:schemeClr val="tx1"/>
                          </a:solidFill>
                          <a:latin typeface="Cambria Math" panose="02040503050406030204" pitchFamily="18" charset="0"/>
                        </a:rPr>
                        <m:t>=1</m:t>
                      </m:r>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chemeClr val="tx1"/>
                          </a:solidFill>
                          <a:latin typeface="Cambria Math" panose="02040503050406030204" pitchFamily="18" charset="0"/>
                        </a:rPr>
                        <m:t>+2</m:t>
                      </m:r>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oMath>
                  </m:oMathPara>
                </a14:m>
                <a:endParaRPr lang="en-US" sz="5400" b="0" dirty="0">
                  <a:solidFill>
                    <a:srgbClr val="002060"/>
                  </a:solidFill>
                </a:endParaRPr>
              </a:p>
            </p:txBody>
          </p:sp>
        </mc:Choice>
        <mc:Fallback xmlns="">
          <p:sp>
            <p:nvSpPr>
              <p:cNvPr id="58" name="TextBox 57">
                <a:extLst>
                  <a:ext uri="{FF2B5EF4-FFF2-40B4-BE49-F238E27FC236}">
                    <a16:creationId xmlns:a16="http://schemas.microsoft.com/office/drawing/2014/main" id="{9903DB4A-3E73-46F6-A5FF-FD9A0C535C95}"/>
                  </a:ext>
                </a:extLst>
              </p:cNvPr>
              <p:cNvSpPr txBox="1">
                <a:spLocks noRot="1" noChangeAspect="1" noMove="1" noResize="1" noEditPoints="1" noAdjustHandles="1" noChangeArrowheads="1" noChangeShapeType="1" noTextEdit="1"/>
              </p:cNvSpPr>
              <p:nvPr/>
            </p:nvSpPr>
            <p:spPr>
              <a:xfrm>
                <a:off x="-16934" y="4845050"/>
                <a:ext cx="4627034" cy="1108958"/>
              </a:xfrm>
              <a:prstGeom prst="rect">
                <a:avLst/>
              </a:prstGeom>
              <a:blipFill>
                <a:blip r:embed="rId10"/>
                <a:stretch>
                  <a:fillRect/>
                </a:stretch>
              </a:blipFill>
            </p:spPr>
            <p:txBody>
              <a:bodyPr/>
              <a:lstStyle/>
              <a:p>
                <a:r>
                  <a:rPr lang="en-CA">
                    <a:noFill/>
                  </a:rPr>
                  <a:t> </a:t>
                </a:r>
              </a:p>
            </p:txBody>
          </p:sp>
        </mc:Fallback>
      </mc:AlternateContent>
      <p:sp>
        <p:nvSpPr>
          <p:cNvPr id="13" name="Right Triangle 12">
            <a:extLst>
              <a:ext uri="{FF2B5EF4-FFF2-40B4-BE49-F238E27FC236}">
                <a16:creationId xmlns:a16="http://schemas.microsoft.com/office/drawing/2014/main" id="{66F55B49-824B-4B89-8711-0EBEBE7F5D68}"/>
              </a:ext>
            </a:extLst>
          </p:cNvPr>
          <p:cNvSpPr/>
          <p:nvPr/>
        </p:nvSpPr>
        <p:spPr>
          <a:xfrm flipH="1">
            <a:off x="647700" y="533400"/>
            <a:ext cx="1790700" cy="3695700"/>
          </a:xfrm>
          <a:prstGeom prst="rtTriangle">
            <a:avLst/>
          </a:prstGeom>
          <a:solidFill>
            <a:schemeClr val="accent5">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E96A87B1-0D86-42C3-84F7-6936E6732B8C}"/>
                  </a:ext>
                </a:extLst>
              </p14:cNvPr>
              <p14:cNvContentPartPr/>
              <p14:nvPr>
                <p:extLst>
                  <p:ext uri="{42D2F446-02D8-4167-A562-619A0277C38B}">
                    <p15:isNarration xmlns:p15="http://schemas.microsoft.com/office/powerpoint/2012/main" val="1"/>
                  </p:ext>
                </p:extLst>
              </p14:nvPr>
            </p14:nvContentPartPr>
            <p14:xfrm>
              <a:off x="2800619" y="3145319"/>
              <a:ext cx="2" cy="2"/>
            </p14:xfrm>
          </p:contentPart>
        </mc:Choice>
        <mc:Fallback xmlns="">
          <p:pic>
            <p:nvPicPr>
              <p:cNvPr id="3" name="Ink 2">
                <a:extLst>
                  <a:ext uri="{FF2B5EF4-FFF2-40B4-BE49-F238E27FC236}">
                    <a16:creationId xmlns:a16="http://schemas.microsoft.com/office/drawing/2014/main" id="{E96A87B1-0D86-42C3-84F7-6936E6732B8C}"/>
                  </a:ext>
                </a:extLst>
              </p:cNvPr>
              <p:cNvPicPr>
                <a:picLocks noGrp="1" noRot="1" noChangeAspect="1" noMove="1" noResize="1" noEditPoints="1" noAdjustHandles="1" noChangeArrowheads="1" noChangeShapeType="1"/>
              </p:cNvPicPr>
              <p:nvPr/>
            </p:nvPicPr>
            <p:blipFill>
              <a:blip r:embed="rId12"/>
              <a:stretch>
                <a:fillRect/>
              </a:stretch>
            </p:blipFill>
            <p:spPr>
              <a:xfrm>
                <a:off x="2800619" y="3145319"/>
                <a:ext cx="2" cy="2"/>
              </a:xfrm>
              <a:prstGeom prst="rect">
                <a:avLst/>
              </a:prstGeom>
            </p:spPr>
          </p:pic>
        </mc:Fallback>
      </mc:AlternateContent>
    </p:spTree>
    <p:custDataLst>
      <p:tags r:id="rId1"/>
    </p:custDataLst>
    <p:extLst>
      <p:ext uri="{BB962C8B-B14F-4D97-AF65-F5344CB8AC3E}">
        <p14:creationId xmlns:p14="http://schemas.microsoft.com/office/powerpoint/2010/main" val="3273308178"/>
      </p:ext>
    </p:extLst>
  </p:cSld>
  <p:clrMapOvr>
    <a:masterClrMapping/>
  </p:clrMapOvr>
  <mc:AlternateContent xmlns:mc="http://schemas.openxmlformats.org/markup-compatibility/2006" xmlns:p14="http://schemas.microsoft.com/office/powerpoint/2010/main">
    <mc:Choice Requires="p14">
      <p:transition spd="slow" p14:dur="2000" advTm="26114"/>
    </mc:Choice>
    <mc:Fallback xmlns="">
      <p:transition spd="slow" advTm="26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76200" y="1295400"/>
                <a:ext cx="12420600" cy="53724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rgbClr val="0070C0"/>
                                </a:solidFill>
                                <a:latin typeface="Cambria Math" panose="02040503050406030204" pitchFamily="18" charset="0"/>
                              </a:rPr>
                              <m:t>𝑥</m:t>
                            </m:r>
                          </m:e>
                          <m:e>
                            <m:r>
                              <a:rPr lang="en-US" sz="4000" b="0" i="1" smtClean="0">
                                <a:solidFill>
                                  <a:srgbClr val="0070C0"/>
                                </a:solidFill>
                                <a:latin typeface="Cambria Math" panose="02040503050406030204" pitchFamily="18" charset="0"/>
                              </a:rPr>
                              <m:t>𝑦</m:t>
                            </m:r>
                          </m:e>
                        </m:eqAr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𝑥𝑥</m:t>
                                  </m:r>
                                </m:sub>
                              </m:sSub>
                            </m:e>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𝑥𝑦</m:t>
                                  </m:r>
                                </m:sub>
                              </m:sSub>
                            </m:e>
                          </m:mr>
                          <m:m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𝑦𝑥</m:t>
                                  </m:r>
                                </m:sub>
                              </m:sSub>
                            </m:e>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𝑔</m:t>
                                  </m:r>
                                </m:e>
                                <m:sub>
                                  <m:r>
                                    <a:rPr lang="en-US" sz="4000" b="0" i="1" smtClean="0">
                                      <a:solidFill>
                                        <a:srgbClr val="002060"/>
                                      </a:solidFill>
                                      <a:latin typeface="Cambria Math" panose="02040503050406030204" pitchFamily="18" charset="0"/>
                                    </a:rPr>
                                    <m:t>𝑦𝑦</m:t>
                                  </m:r>
                                </m:sub>
                              </m:sSub>
                            </m:e>
                          </m:mr>
                        </m:m>
                      </m:e>
                    </m:d>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eqArr>
                      </m:e>
                    </m:d>
                  </m:oMath>
                </a14:m>
                <a:r>
                  <a:rPr lang="en-US" sz="4000" b="0" dirty="0">
                    <a:solidFill>
                      <a:schemeClr val="tx1"/>
                    </a:solidFill>
                  </a:rPr>
                  <a:t> </a:t>
                </a: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76200" y="1295400"/>
                <a:ext cx="12420600" cy="537243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C7A21A6-D1A1-2EFC-39D6-8AA5E27AF6DC}"/>
                  </a:ext>
                </a:extLst>
              </p:cNvPr>
              <p:cNvSpPr txBox="1"/>
              <p:nvPr/>
            </p:nvSpPr>
            <p:spPr>
              <a:xfrm>
                <a:off x="6962315" y="590550"/>
                <a:ext cx="4524836" cy="1125757"/>
              </a:xfrm>
              <a:prstGeom prst="rect">
                <a:avLst/>
              </a:prstGeom>
              <a:solidFill>
                <a:schemeClr val="bg1"/>
              </a:solidFill>
              <a:ln w="57150">
                <a:noFill/>
              </a:ln>
              <a:effectLst>
                <a:softEdge rad="127000"/>
              </a:effectLst>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sSup>
                        <m:sSupPr>
                          <m:ctrlPr>
                            <a:rPr lang="en-US" sz="4800" i="1">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𝑦</m:t>
                          </m:r>
                        </m:e>
                        <m:sup>
                          <m:r>
                            <a:rPr lang="en-US" sz="4800" i="1">
                              <a:latin typeface="Cambria Math" panose="02040503050406030204" pitchFamily="18" charset="0"/>
                            </a:rPr>
                            <m:t>2</m:t>
                          </m:r>
                        </m:sup>
                      </m:sSup>
                    </m:oMath>
                  </m:oMathPara>
                </a14:m>
                <a:endParaRPr lang="en-CA" sz="4800" dirty="0"/>
              </a:p>
            </p:txBody>
          </p:sp>
        </mc:Choice>
        <mc:Fallback>
          <p:sp>
            <p:nvSpPr>
              <p:cNvPr id="2" name="TextBox 1">
                <a:extLst>
                  <a:ext uri="{FF2B5EF4-FFF2-40B4-BE49-F238E27FC236}">
                    <a16:creationId xmlns:a16="http://schemas.microsoft.com/office/drawing/2014/main" id="{FC7A21A6-D1A1-2EFC-39D6-8AA5E27AF6DC}"/>
                  </a:ext>
                </a:extLst>
              </p:cNvPr>
              <p:cNvSpPr txBox="1">
                <a:spLocks noRot="1" noChangeAspect="1" noMove="1" noResize="1" noEditPoints="1" noAdjustHandles="1" noChangeArrowheads="1" noChangeShapeType="1" noTextEdit="1"/>
              </p:cNvSpPr>
              <p:nvPr/>
            </p:nvSpPr>
            <p:spPr>
              <a:xfrm>
                <a:off x="6962315" y="590550"/>
                <a:ext cx="4524836" cy="1125757"/>
              </a:xfrm>
              <a:prstGeom prst="rect">
                <a:avLst/>
              </a:prstGeom>
              <a:blipFill>
                <a:blip r:embed="rId5"/>
                <a:stretch>
                  <a:fillRect/>
                </a:stretch>
              </a:blipFill>
              <a:ln w="57150">
                <a:noFill/>
              </a:ln>
              <a:effectLst>
                <a:softEdge rad="127000"/>
              </a:effectLst>
            </p:spPr>
            <p:txBody>
              <a:bodyPr/>
              <a:lstStyle/>
              <a:p>
                <a:r>
                  <a:rPr lang="en-CA">
                    <a:noFill/>
                  </a:rPr>
                  <a:t> </a:t>
                </a:r>
              </a:p>
            </p:txBody>
          </p:sp>
        </mc:Fallback>
      </mc:AlternateContent>
      <p:sp>
        <p:nvSpPr>
          <p:cNvPr id="3" name="Multiplication Sign 2">
            <a:extLst>
              <a:ext uri="{FF2B5EF4-FFF2-40B4-BE49-F238E27FC236}">
                <a16:creationId xmlns:a16="http://schemas.microsoft.com/office/drawing/2014/main" id="{DA742ECB-B256-0E52-7992-A04147FE9257}"/>
              </a:ext>
            </a:extLst>
          </p:cNvPr>
          <p:cNvSpPr/>
          <p:nvPr/>
        </p:nvSpPr>
        <p:spPr>
          <a:xfrm>
            <a:off x="7204710" y="0"/>
            <a:ext cx="4261104" cy="2414016"/>
          </a:xfrm>
          <a:prstGeom prst="mathMultiply">
            <a:avLst/>
          </a:prstGeom>
          <a:solidFill>
            <a:srgbClr val="FF0000">
              <a:alpha val="34000"/>
            </a:srgbClr>
          </a:solidFill>
          <a:ln w="76200">
            <a:solidFill>
              <a:srgbClr val="C0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4258417"/>
      </p:ext>
    </p:extLst>
  </p:cSld>
  <p:clrMapOvr>
    <a:masterClrMapping/>
  </p:clrMapOvr>
  <mc:AlternateContent xmlns:mc="http://schemas.openxmlformats.org/markup-compatibility/2006" xmlns:p14="http://schemas.microsoft.com/office/powerpoint/2010/main">
    <mc:Choice Requires="p14">
      <p:transition spd="med" p14:dur="700" advTm="10330">
        <p:fade/>
      </p:transition>
    </mc:Choice>
    <mc:Fallback xmlns="">
      <p:transition spd="med" advTm="103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A6B6F-D753-4218-98B5-A7065FE4C836}"/>
                  </a:ext>
                </a:extLst>
              </p:cNvPr>
              <p:cNvSpPr txBox="1"/>
              <p:nvPr/>
            </p:nvSpPr>
            <p:spPr>
              <a:xfrm>
                <a:off x="0" y="0"/>
                <a:ext cx="4157485" cy="830997"/>
              </a:xfrm>
              <a:prstGeom prst="rect">
                <a:avLst/>
              </a:prstGeom>
              <a:noFill/>
            </p:spPr>
            <p:txBody>
              <a:bodyPr wrap="none" rtlCol="0">
                <a:spAutoFit/>
              </a:bodyPr>
              <a:lstStyle/>
              <a:p>
                <a:r>
                  <a:rPr lang="en-US" sz="4800" b="0" i="0" dirty="0"/>
                  <a:t>Metric Tensor </a:t>
                </a:r>
                <a14:m>
                  <m:oMath xmlns:m="http://schemas.openxmlformats.org/officeDocument/2006/math">
                    <m:r>
                      <a:rPr lang="en-US" sz="4800" b="0" i="1" smtClean="0">
                        <a:solidFill>
                          <a:srgbClr val="0070C0"/>
                        </a:solidFill>
                        <a:latin typeface="Cambria Math" panose="02040503050406030204" pitchFamily="18" charset="0"/>
                      </a:rPr>
                      <m:t>𝑔</m:t>
                    </m:r>
                  </m:oMath>
                </a14:m>
                <a:endParaRPr lang="en-CA" sz="4800" dirty="0"/>
              </a:p>
            </p:txBody>
          </p:sp>
        </mc:Choice>
        <mc:Fallback xmlns="">
          <p:sp>
            <p:nvSpPr>
              <p:cNvPr id="4" name="TextBox 3">
                <a:extLst>
                  <a:ext uri="{FF2B5EF4-FFF2-40B4-BE49-F238E27FC236}">
                    <a16:creationId xmlns:a16="http://schemas.microsoft.com/office/drawing/2014/main" id="{7C6A6B6F-D753-4218-98B5-A7065FE4C836}"/>
                  </a:ext>
                </a:extLst>
              </p:cNvPr>
              <p:cNvSpPr txBox="1">
                <a:spLocks noRot="1" noChangeAspect="1" noMove="1" noResize="1" noEditPoints="1" noAdjustHandles="1" noChangeArrowheads="1" noChangeShapeType="1" noTextEdit="1"/>
              </p:cNvSpPr>
              <p:nvPr/>
            </p:nvSpPr>
            <p:spPr>
              <a:xfrm>
                <a:off x="0" y="0"/>
                <a:ext cx="4157485" cy="830997"/>
              </a:xfrm>
              <a:prstGeom prst="rect">
                <a:avLst/>
              </a:prstGeom>
              <a:blipFill>
                <a:blip r:embed="rId4"/>
                <a:stretch>
                  <a:fillRect l="-6598"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67A96E-2A01-42EC-BA72-D46DFC319DB4}"/>
                  </a:ext>
                </a:extLst>
              </p:cNvPr>
              <p:cNvSpPr txBox="1"/>
              <p:nvPr/>
            </p:nvSpPr>
            <p:spPr>
              <a:xfrm>
                <a:off x="457200" y="914400"/>
                <a:ext cx="5358775" cy="12017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𝑔</m:t>
                      </m:r>
                      <m:d>
                        <m:dPr>
                          <m:ctrlPr>
                            <a:rPr lang="en-US" sz="6000" b="0" i="1" smtClean="0">
                              <a:latin typeface="Cambria Math" panose="02040503050406030204" pitchFamily="18" charset="0"/>
                            </a:rPr>
                          </m:ctrlPr>
                        </m:dPr>
                        <m:e>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e>
                      </m:d>
                      <m:r>
                        <a:rPr lang="en-US" sz="6000" b="0" i="1" smtClean="0">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oMath>
                  </m:oMathPara>
                </a14:m>
                <a:endParaRPr lang="en-CA" sz="6000" dirty="0"/>
              </a:p>
            </p:txBody>
          </p:sp>
        </mc:Choice>
        <mc:Fallback xmlns="">
          <p:sp>
            <p:nvSpPr>
              <p:cNvPr id="6" name="TextBox 5">
                <a:extLst>
                  <a:ext uri="{FF2B5EF4-FFF2-40B4-BE49-F238E27FC236}">
                    <a16:creationId xmlns:a16="http://schemas.microsoft.com/office/drawing/2014/main" id="{A667A96E-2A01-42EC-BA72-D46DFC319DB4}"/>
                  </a:ext>
                </a:extLst>
              </p:cNvPr>
              <p:cNvSpPr txBox="1">
                <a:spLocks noRot="1" noChangeAspect="1" noMove="1" noResize="1" noEditPoints="1" noAdjustHandles="1" noChangeArrowheads="1" noChangeShapeType="1" noTextEdit="1"/>
              </p:cNvSpPr>
              <p:nvPr/>
            </p:nvSpPr>
            <p:spPr>
              <a:xfrm>
                <a:off x="457200" y="914400"/>
                <a:ext cx="5358775" cy="12017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959EBF-311B-4C4D-A18E-4B25A227FE7A}"/>
                  </a:ext>
                </a:extLst>
              </p:cNvPr>
              <p:cNvSpPr txBox="1"/>
              <p:nvPr/>
            </p:nvSpPr>
            <p:spPr>
              <a:xfrm>
                <a:off x="951571" y="2346837"/>
                <a:ext cx="3774559"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5400" b="0" i="1" smtClean="0">
                          <a:solidFill>
                            <a:srgbClr val="FFC000"/>
                          </a:solidFill>
                          <a:latin typeface="Cambria Math" panose="02040503050406030204" pitchFamily="18" charset="0"/>
                        </a:rPr>
                        <m:t>𝐼𝑛𝑣𝑎𝑟𝑖𝑎𝑛𝑐𝑒</m:t>
                      </m:r>
                    </m:oMath>
                  </m:oMathPara>
                </a14:m>
                <a:endParaRPr lang="en-CA" sz="5400" dirty="0">
                  <a:solidFill>
                    <a:srgbClr val="FFC000"/>
                  </a:solidFill>
                </a:endParaRPr>
              </a:p>
            </p:txBody>
          </p:sp>
        </mc:Choice>
        <mc:Fallback xmlns="">
          <p:sp>
            <p:nvSpPr>
              <p:cNvPr id="7" name="TextBox 6">
                <a:extLst>
                  <a:ext uri="{FF2B5EF4-FFF2-40B4-BE49-F238E27FC236}">
                    <a16:creationId xmlns:a16="http://schemas.microsoft.com/office/drawing/2014/main" id="{1C959EBF-311B-4C4D-A18E-4B25A227FE7A}"/>
                  </a:ext>
                </a:extLst>
              </p:cNvPr>
              <p:cNvSpPr txBox="1">
                <a:spLocks noRot="1" noChangeAspect="1" noMove="1" noResize="1" noEditPoints="1" noAdjustHandles="1" noChangeArrowheads="1" noChangeShapeType="1" noTextEdit="1"/>
              </p:cNvSpPr>
              <p:nvPr/>
            </p:nvSpPr>
            <p:spPr>
              <a:xfrm>
                <a:off x="951571" y="2346837"/>
                <a:ext cx="3774559" cy="923330"/>
              </a:xfrm>
              <a:prstGeom prst="rect">
                <a:avLst/>
              </a:prstGeom>
              <a:blipFill>
                <a:blip r:embed="rId6"/>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90FE11CE-F896-44FF-9631-FEAEB90DA7B9}"/>
              </a:ext>
            </a:extLst>
          </p:cNvPr>
          <p:cNvCxnSpPr>
            <a:cxnSpLocks/>
          </p:cNvCxnSpPr>
          <p:nvPr/>
        </p:nvCxnSpPr>
        <p:spPr>
          <a:xfrm flipH="1">
            <a:off x="0" y="344593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47E52AA-8473-406B-93E4-2F792DAC83D9}"/>
              </a:ext>
            </a:extLst>
          </p:cNvPr>
          <p:cNvGrpSpPr/>
          <p:nvPr/>
        </p:nvGrpSpPr>
        <p:grpSpPr>
          <a:xfrm>
            <a:off x="5962650" y="361950"/>
            <a:ext cx="6229350" cy="1569660"/>
            <a:chOff x="5962650" y="361950"/>
            <a:chExt cx="6229350" cy="1569660"/>
          </a:xfrm>
        </p:grpSpPr>
        <p:sp>
          <p:nvSpPr>
            <p:cNvPr id="10" name="TextBox 9">
              <a:extLst>
                <a:ext uri="{FF2B5EF4-FFF2-40B4-BE49-F238E27FC236}">
                  <a16:creationId xmlns:a16="http://schemas.microsoft.com/office/drawing/2014/main" id="{3B17D58C-04F3-4A20-8B57-CE16A4C15944}"/>
                </a:ext>
              </a:extLst>
            </p:cNvPr>
            <p:cNvSpPr txBox="1"/>
            <p:nvPr/>
          </p:nvSpPr>
          <p:spPr>
            <a:xfrm>
              <a:off x="7236797" y="361950"/>
              <a:ext cx="4955203" cy="1569660"/>
            </a:xfrm>
            <a:prstGeom prst="rect">
              <a:avLst/>
            </a:prstGeom>
            <a:noFill/>
          </p:spPr>
          <p:txBody>
            <a:bodyPr wrap="none" rtlCol="0">
              <a:spAutoFit/>
            </a:bodyPr>
            <a:lstStyle/>
            <a:p>
              <a:pPr algn="ctr"/>
              <a:r>
                <a:rPr lang="en-US" sz="4800" b="0" i="0" dirty="0"/>
                <a:t>Doesn’t depend on</a:t>
              </a:r>
              <a:br>
                <a:rPr lang="en-US" sz="4800" b="0" i="0" dirty="0"/>
              </a:br>
              <a:r>
                <a:rPr lang="en-US" sz="4800" b="0" i="0" dirty="0"/>
                <a:t>coordinate system</a:t>
              </a:r>
              <a:endParaRPr lang="en-CA" sz="4800" dirty="0"/>
            </a:p>
          </p:txBody>
        </p:sp>
        <p:cxnSp>
          <p:nvCxnSpPr>
            <p:cNvPr id="14" name="Straight Arrow Connector 13">
              <a:extLst>
                <a:ext uri="{FF2B5EF4-FFF2-40B4-BE49-F238E27FC236}">
                  <a16:creationId xmlns:a16="http://schemas.microsoft.com/office/drawing/2014/main" id="{2494A5CA-1F3C-45A7-8283-F7448F05C168}"/>
                </a:ext>
              </a:extLst>
            </p:cNvPr>
            <p:cNvCxnSpPr>
              <a:cxnSpLocks/>
            </p:cNvCxnSpPr>
            <p:nvPr/>
          </p:nvCxnSpPr>
          <p:spPr>
            <a:xfrm flipH="1">
              <a:off x="5962650" y="819150"/>
              <a:ext cx="1276350" cy="4762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4674B6-1D46-45A9-9C40-D5E412F9918E}"/>
              </a:ext>
            </a:extLst>
          </p:cNvPr>
          <p:cNvSpPr/>
          <p:nvPr/>
        </p:nvSpPr>
        <p:spPr>
          <a:xfrm>
            <a:off x="3238500" y="914400"/>
            <a:ext cx="2514600"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23E1B1-EE21-4349-B4A2-44F2C1CF2FBF}"/>
                  </a:ext>
                </a:extLst>
              </p:cNvPr>
              <p:cNvSpPr txBox="1"/>
              <p:nvPr/>
            </p:nvSpPr>
            <p:spPr>
              <a:xfrm>
                <a:off x="530941" y="3562094"/>
                <a:ext cx="9601924" cy="323691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𝑔</m:t>
                      </m:r>
                      <m:d>
                        <m:dPr>
                          <m:ctrlPr>
                            <a:rPr lang="en-US" sz="4800" b="0" i="1" smtClean="0">
                              <a:latin typeface="Cambria Math" panose="02040503050406030204" pitchFamily="18" charset="0"/>
                            </a:rPr>
                          </m:ctrlPr>
                        </m:dPr>
                        <m:e>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latin typeface="Cambria Math" panose="02040503050406030204" pitchFamily="18" charset="0"/>
                            </a:rPr>
                            <m:t>,</m:t>
                          </m:r>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𝑥</m:t>
                              </m:r>
                            </m:sub>
                          </m:sSub>
                          <m:r>
                            <a:rPr lang="en-US" sz="4800" b="0" i="1" smtClean="0">
                              <a:solidFill>
                                <a:srgbClr val="7030A0"/>
                              </a:solidFill>
                              <a:latin typeface="Cambria Math" panose="02040503050406030204" pitchFamily="18" charset="0"/>
                            </a:rPr>
                            <m:t>  </m:t>
                          </m:r>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𝑦</m:t>
                              </m:r>
                            </m:sub>
                          </m:sSub>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𝑥𝑦</m:t>
                                    </m:r>
                                  </m:sub>
                                </m:sSub>
                              </m:e>
                            </m:m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𝑦𝑦</m:t>
                                    </m:r>
                                  </m:sub>
                                </m:sSub>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rgbClr val="00B050"/>
                                  </a:solidFill>
                                  <a:latin typeface="Cambria Math" panose="02040503050406030204" pitchFamily="18" charset="0"/>
                                </a:rPr>
                              </m:ctrlPr>
                            </m:eqArrPr>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𝑥</m:t>
                                  </m:r>
                                </m:sub>
                              </m:sSub>
                            </m:e>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𝑦</m:t>
                                  </m:r>
                                </m:sub>
                              </m:sSub>
                            </m:e>
                          </m:eqArr>
                        </m:e>
                      </m:d>
                    </m:oMath>
                  </m:oMathPara>
                </a14:m>
                <a:endParaRPr lang="en-US" sz="4800" b="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chemeClr val="bg1"/>
                          </a:solidFill>
                          <a:latin typeface="Cambria Math" panose="02040503050406030204" pitchFamily="18" charset="0"/>
                        </a:rPr>
                        <m:t>𝑔</m:t>
                      </m:r>
                      <m:d>
                        <m:dPr>
                          <m:ctrlPr>
                            <a:rPr lang="en-US" sz="4800" b="0" i="1" smtClean="0">
                              <a:solidFill>
                                <a:schemeClr val="bg1"/>
                              </a:solidFill>
                              <a:latin typeface="Cambria Math" panose="02040503050406030204" pitchFamily="18" charset="0"/>
                            </a:rPr>
                          </m:ctrlPr>
                        </m:dPr>
                        <m:e>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𝑅</m:t>
                              </m:r>
                            </m:e>
                          </m:acc>
                          <m:r>
                            <a:rPr lang="en-US" sz="48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𝑥</m:t>
                                  </m:r>
                                </m:sub>
                              </m:sSub>
                            </m:e>
                          </m:acc>
                          <m:r>
                            <a:rPr lang="en-US" sz="4800" b="0" i="1" smtClean="0">
                              <a:solidFill>
                                <a:srgbClr val="36174D"/>
                              </a:solidFill>
                              <a:latin typeface="Cambria Math" panose="02040503050406030204" pitchFamily="18" charset="0"/>
                            </a:rPr>
                            <m:t>  </m:t>
                          </m:r>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rgbClr val="C00000"/>
                                  </a:solidFill>
                                  <a:latin typeface="Cambria Math" panose="02040503050406030204" pitchFamily="18" charset="0"/>
                                </a:rPr>
                              </m:ctrlPr>
                            </m:mP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𝑥𝑦</m:t>
                                        </m:r>
                                      </m:sub>
                                    </m:sSub>
                                  </m:e>
                                </m:acc>
                              </m:e>
                            </m:m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𝑦𝑦</m:t>
                                        </m:r>
                                      </m:sub>
                                    </m:sSub>
                                  </m:e>
                                </m:acc>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accent6">
                                      <a:lumMod val="50000"/>
                                    </a:schemeClr>
                                  </a:solidFill>
                                  <a:latin typeface="Cambria Math" panose="02040503050406030204" pitchFamily="18" charset="0"/>
                                </a:rPr>
                              </m:ctrlPr>
                            </m:eqArrPr>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𝑥</m:t>
                                      </m:r>
                                    </m:sub>
                                  </m:sSub>
                                </m:e>
                              </m:acc>
                            </m:e>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𝑦</m:t>
                                      </m:r>
                                    </m:sub>
                                  </m:sSub>
                                </m:e>
                              </m:acc>
                            </m:e>
                          </m:eqArr>
                        </m:e>
                      </m:d>
                    </m:oMath>
                  </m:oMathPara>
                </a14:m>
                <a:endParaRPr lang="en-CA" sz="4800" dirty="0"/>
              </a:p>
            </p:txBody>
          </p:sp>
        </mc:Choice>
        <mc:Fallback xmlns="">
          <p:sp>
            <p:nvSpPr>
              <p:cNvPr id="18" name="TextBox 17">
                <a:extLst>
                  <a:ext uri="{FF2B5EF4-FFF2-40B4-BE49-F238E27FC236}">
                    <a16:creationId xmlns:a16="http://schemas.microsoft.com/office/drawing/2014/main" id="{3D23E1B1-EE21-4349-B4A2-44F2C1CF2FBF}"/>
                  </a:ext>
                </a:extLst>
              </p:cNvPr>
              <p:cNvSpPr txBox="1">
                <a:spLocks noRot="1" noChangeAspect="1" noMove="1" noResize="1" noEditPoints="1" noAdjustHandles="1" noChangeArrowheads="1" noChangeShapeType="1" noTextEdit="1"/>
              </p:cNvSpPr>
              <p:nvPr/>
            </p:nvSpPr>
            <p:spPr>
              <a:xfrm>
                <a:off x="530941" y="3562094"/>
                <a:ext cx="9601924" cy="32369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DAD233EF-FDD6-43BC-A4FD-B356F5E15495}"/>
                  </a:ext>
                </a:extLst>
              </p14:cNvPr>
              <p14:cNvContentPartPr/>
              <p14:nvPr>
                <p:extLst>
                  <p:ext uri="{42D2F446-02D8-4167-A562-619A0277C38B}">
                    <p15:isNarration xmlns:p15="http://schemas.microsoft.com/office/powerpoint/2012/main" val="1"/>
                  </p:ext>
                </p:extLst>
              </p14:nvPr>
            </p14:nvContentPartPr>
            <p14:xfrm>
              <a:off x="353520" y="801000"/>
              <a:ext cx="9756360" cy="5941440"/>
            </p14:xfrm>
          </p:contentPart>
        </mc:Choice>
        <mc:Fallback xmlns="">
          <p:pic>
            <p:nvPicPr>
              <p:cNvPr id="20" name="Ink 19">
                <a:extLst>
                  <a:ext uri="{FF2B5EF4-FFF2-40B4-BE49-F238E27FC236}">
                    <a16:creationId xmlns:a16="http://schemas.microsoft.com/office/drawing/2014/main" id="{DAD233EF-FDD6-43BC-A4FD-B356F5E15495}"/>
                  </a:ext>
                </a:extLst>
              </p:cNvPr>
              <p:cNvPicPr>
                <a:picLocks noGrp="1" noRot="1" noChangeAspect="1" noMove="1" noResize="1" noEditPoints="1" noAdjustHandles="1" noChangeArrowheads="1" noChangeShapeType="1"/>
              </p:cNvPicPr>
              <p:nvPr/>
            </p:nvPicPr>
            <p:blipFill>
              <a:blip r:embed="rId9"/>
              <a:stretch>
                <a:fillRect/>
              </a:stretch>
            </p:blipFill>
            <p:spPr>
              <a:xfrm>
                <a:off x="344160" y="791640"/>
                <a:ext cx="9775080" cy="5960160"/>
              </a:xfrm>
              <a:prstGeom prst="rect">
                <a:avLst/>
              </a:prstGeom>
            </p:spPr>
          </p:pic>
        </mc:Fallback>
      </mc:AlternateContent>
    </p:spTree>
    <p:custDataLst>
      <p:tags r:id="rId1"/>
    </p:custDataLst>
    <p:extLst>
      <p:ext uri="{BB962C8B-B14F-4D97-AF65-F5344CB8AC3E}">
        <p14:creationId xmlns:p14="http://schemas.microsoft.com/office/powerpoint/2010/main" val="2113914649"/>
      </p:ext>
    </p:extLst>
  </p:cSld>
  <p:clrMapOvr>
    <a:masterClrMapping/>
  </p:clrMapOvr>
  <mc:AlternateContent xmlns:mc="http://schemas.openxmlformats.org/markup-compatibility/2006" xmlns:p14="http://schemas.microsoft.com/office/powerpoint/2010/main">
    <mc:Choice Requires="p14">
      <p:transition spd="slow" p14:dur="2000" advTm="44501"/>
    </mc:Choice>
    <mc:Fallback xmlns="">
      <p:transition spd="slow" advTm="44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CB117A-1D70-4D73-A272-5E8D9E889CE0}"/>
                  </a:ext>
                </a:extLst>
              </p:cNvPr>
              <p:cNvSpPr txBox="1"/>
              <p:nvPr/>
            </p:nvSpPr>
            <p:spPr>
              <a:xfrm>
                <a:off x="-304799" y="-31954"/>
                <a:ext cx="7677150" cy="139102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b="0" i="1" smtClean="0">
                                          <a:solidFill>
                                            <a:srgbClr val="C00000"/>
                                          </a:solidFill>
                                          <a:latin typeface="Cambria Math" panose="02040503050406030204" pitchFamily="18" charset="0"/>
                                          <a:ea typeface="Cambria Math" panose="02040503050406030204" pitchFamily="18" charset="0"/>
                                        </a:rPr>
                                        <m:t>𝑦</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𝑥</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5000" b="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00B050"/>
                                  </a:solidFill>
                                  <a:latin typeface="Cambria Math" panose="02040503050406030204" pitchFamily="18" charset="0"/>
                                  <a:ea typeface="Cambria Math" panose="02040503050406030204" pitchFamily="18" charset="0"/>
                                </a:rPr>
                              </m:ctrlPr>
                            </m:mPr>
                            <m:mr>
                              <m:e>
                                <m:r>
                                  <a:rPr lang="en-US" sz="5000" b="0" i="1" smtClean="0">
                                    <a:solidFill>
                                      <a:srgbClr val="00B050"/>
                                    </a:solidFill>
                                    <a:latin typeface="Cambria Math" panose="02040503050406030204" pitchFamily="18" charset="0"/>
                                    <a:ea typeface="Cambria Math" panose="02040503050406030204" pitchFamily="18" charset="0"/>
                                  </a:rPr>
                                  <m:t>𝑎</m:t>
                                </m:r>
                              </m:e>
                              <m:e>
                                <m:r>
                                  <a:rPr lang="en-US" sz="5000" b="0" i="1" smtClean="0">
                                    <a:solidFill>
                                      <a:srgbClr val="00B050"/>
                                    </a:solidFill>
                                    <a:latin typeface="Cambria Math" panose="02040503050406030204" pitchFamily="18" charset="0"/>
                                    <a:ea typeface="Cambria Math" panose="02040503050406030204" pitchFamily="18" charset="0"/>
                                  </a:rPr>
                                  <m:t>𝑏</m:t>
                                </m:r>
                              </m:e>
                            </m:mr>
                            <m:mr>
                              <m:e>
                                <m:r>
                                  <a:rPr lang="en-US" sz="5000" b="0" i="1" smtClean="0">
                                    <a:solidFill>
                                      <a:srgbClr val="00B050"/>
                                    </a:solidFill>
                                    <a:latin typeface="Cambria Math" panose="02040503050406030204" pitchFamily="18" charset="0"/>
                                    <a:ea typeface="Cambria Math" panose="02040503050406030204" pitchFamily="18" charset="0"/>
                                  </a:rPr>
                                  <m:t>𝑐</m:t>
                                </m:r>
                              </m:e>
                              <m:e>
                                <m:r>
                                  <a:rPr lang="en-US" sz="5000" b="0" i="1" smtClean="0">
                                    <a:solidFill>
                                      <a:srgbClr val="00B050"/>
                                    </a:solidFill>
                                    <a:latin typeface="Cambria Math" panose="02040503050406030204" pitchFamily="18" charset="0"/>
                                    <a:ea typeface="Cambria Math" panose="02040503050406030204" pitchFamily="18" charset="0"/>
                                  </a:rPr>
                                  <m:t>𝑑</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9CB117A-1D70-4D73-A272-5E8D9E889CE0}"/>
                  </a:ext>
                </a:extLst>
              </p:cNvPr>
              <p:cNvSpPr txBox="1">
                <a:spLocks noRot="1" noChangeAspect="1" noMove="1" noResize="1" noEditPoints="1" noAdjustHandles="1" noChangeArrowheads="1" noChangeShapeType="1" noTextEdit="1"/>
              </p:cNvSpPr>
              <p:nvPr/>
            </p:nvSpPr>
            <p:spPr>
              <a:xfrm>
                <a:off x="-304799" y="-31954"/>
                <a:ext cx="7677150" cy="139102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AC3D95-EE81-4E37-BA7C-5123F4AA32A8}"/>
                  </a:ext>
                </a:extLst>
              </p:cNvPr>
              <p:cNvSpPr txBox="1"/>
              <p:nvPr/>
            </p:nvSpPr>
            <p:spPr>
              <a:xfrm>
                <a:off x="7219951" y="-133350"/>
                <a:ext cx="5162549" cy="15367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
                              <m:acc>
                                <m:accPr>
                                  <m:chr m:val="̃"/>
                                  <m:ctrlPr>
                                    <a:rPr lang="en-US" sz="480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eqArr>
                        </m:e>
                      </m:d>
                      <m:r>
                        <a:rPr lang="en-US" sz="4800" b="0" i="1" smtClean="0">
                          <a:solidFill>
                            <a:schemeClr val="tx1"/>
                          </a:solidFill>
                          <a:latin typeface="Cambria Math" panose="02040503050406030204" pitchFamily="18" charset="0"/>
                          <a:ea typeface="Cambria Math" panose="02040503050406030204" pitchFamily="18" charset="0"/>
                        </a:rPr>
                        <m:t>=</m:t>
                      </m:r>
                      <m:sSup>
                        <m:sSupPr>
                          <m:ctrlPr>
                            <a:rPr lang="en-US" sz="48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48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rgbClr val="7030A0"/>
                                      </a:solidFill>
                                      <a:latin typeface="Cambria Math" panose="02040503050406030204" pitchFamily="18" charset="0"/>
                                      <a:ea typeface="Cambria Math" panose="02040503050406030204" pitchFamily="18" charset="0"/>
                                    </a:rPr>
                                  </m:ctrlPr>
                                </m:mPr>
                                <m:mr>
                                  <m:e>
                                    <m:r>
                                      <a:rPr lang="en-US" sz="4800" b="0" i="1" smtClean="0">
                                        <a:solidFill>
                                          <a:srgbClr val="7030A0"/>
                                        </a:solidFill>
                                        <a:latin typeface="Cambria Math" panose="02040503050406030204" pitchFamily="18" charset="0"/>
                                        <a:ea typeface="Cambria Math" panose="02040503050406030204" pitchFamily="18" charset="0"/>
                                      </a:rPr>
                                      <m:t>𝑎</m:t>
                                    </m:r>
                                  </m:e>
                                  <m:e>
                                    <m:r>
                                      <a:rPr lang="en-US" sz="4800" b="0" i="1" smtClean="0">
                                        <a:solidFill>
                                          <a:srgbClr val="7030A0"/>
                                        </a:solidFill>
                                        <a:latin typeface="Cambria Math" panose="02040503050406030204" pitchFamily="18" charset="0"/>
                                        <a:ea typeface="Cambria Math" panose="02040503050406030204" pitchFamily="18" charset="0"/>
                                      </a:rPr>
                                      <m:t>𝑏</m:t>
                                    </m:r>
                                  </m:e>
                                </m:mr>
                                <m:mr>
                                  <m:e>
                                    <m:r>
                                      <a:rPr lang="en-US" sz="4800" b="0" i="1" smtClean="0">
                                        <a:solidFill>
                                          <a:srgbClr val="7030A0"/>
                                        </a:solidFill>
                                        <a:latin typeface="Cambria Math" panose="02040503050406030204" pitchFamily="18" charset="0"/>
                                        <a:ea typeface="Cambria Math" panose="02040503050406030204" pitchFamily="18" charset="0"/>
                                      </a:rPr>
                                      <m:t>𝑐</m:t>
                                    </m:r>
                                  </m:e>
                                  <m:e>
                                    <m:r>
                                      <a:rPr lang="en-US" sz="4800" b="0" i="1" smtClean="0">
                                        <a:solidFill>
                                          <a:srgbClr val="7030A0"/>
                                        </a:solidFill>
                                        <a:latin typeface="Cambria Math" panose="02040503050406030204" pitchFamily="18" charset="0"/>
                                        <a:ea typeface="Cambria Math" panose="02040503050406030204" pitchFamily="18" charset="0"/>
                                      </a:rPr>
                                      <m:t>𝑑</m:t>
                                    </m:r>
                                  </m:e>
                                </m:mr>
                              </m:m>
                            </m:e>
                          </m:d>
                        </m:e>
                        <m:sup>
                          <m:r>
                            <a:rPr lang="en-US" sz="48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8AC3D95-EE81-4E37-BA7C-5123F4AA32A8}"/>
                  </a:ext>
                </a:extLst>
              </p:cNvPr>
              <p:cNvSpPr txBox="1">
                <a:spLocks noRot="1" noChangeAspect="1" noMove="1" noResize="1" noEditPoints="1" noAdjustHandles="1" noChangeArrowheads="1" noChangeShapeType="1" noTextEdit="1"/>
              </p:cNvSpPr>
              <p:nvPr/>
            </p:nvSpPr>
            <p:spPr>
              <a:xfrm>
                <a:off x="7219951" y="-133350"/>
                <a:ext cx="5162549" cy="1536767"/>
              </a:xfrm>
              <a:prstGeom prst="rect">
                <a:avLst/>
              </a:prstGeom>
              <a:blipFill>
                <a:blip r:embed="rId5"/>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5D9E2208-CB23-41C1-ABB7-77DDA4441CB6}"/>
              </a:ext>
            </a:extLst>
          </p:cNvPr>
          <p:cNvCxnSpPr>
            <a:cxnSpLocks/>
          </p:cNvCxnSpPr>
          <p:nvPr/>
        </p:nvCxnSpPr>
        <p:spPr>
          <a:xfrm>
            <a:off x="0" y="14097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19D7F3-E55E-41FD-8283-D0A12612D0D7}"/>
              </a:ext>
            </a:extLst>
          </p:cNvPr>
          <p:cNvCxnSpPr>
            <a:cxnSpLocks/>
          </p:cNvCxnSpPr>
          <p:nvPr/>
        </p:nvCxnSpPr>
        <p:spPr>
          <a:xfrm>
            <a:off x="7181850" y="0"/>
            <a:ext cx="0" cy="14097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8B4275-9708-40C2-96B9-BEA46909BA64}"/>
                  </a:ext>
                </a:extLst>
              </p:cNvPr>
              <p:cNvSpPr txBox="1"/>
              <p:nvPr/>
            </p:nvSpPr>
            <p:spPr>
              <a:xfrm>
                <a:off x="-76200" y="1301546"/>
                <a:ext cx="7772399" cy="15413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𝑦</m:t>
                                  </m:r>
                                </m:sub>
                              </m:sSub>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smtClean="0">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𝑦</m:t>
                                      </m:r>
                                    </m:sub>
                                  </m:sSub>
                                </m:e>
                              </m:acc>
                            </m:e>
                          </m:acc>
                        </m:e>
                      </m:d>
                      <m:sSup>
                        <m:sSupPr>
                          <m:ctrlPr>
                            <a:rPr lang="en-US" sz="50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50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rgbClr val="7030A0"/>
                                      </a:solidFill>
                                      <a:latin typeface="Cambria Math" panose="02040503050406030204" pitchFamily="18" charset="0"/>
                                      <a:ea typeface="Cambria Math" panose="02040503050406030204" pitchFamily="18" charset="0"/>
                                    </a:rPr>
                                  </m:ctrlPr>
                                </m:mPr>
                                <m:mr>
                                  <m:e>
                                    <m:r>
                                      <a:rPr lang="en-US" sz="5000" b="0" i="1" smtClean="0">
                                        <a:solidFill>
                                          <a:srgbClr val="7030A0"/>
                                        </a:solidFill>
                                        <a:latin typeface="Cambria Math" panose="02040503050406030204" pitchFamily="18" charset="0"/>
                                        <a:ea typeface="Cambria Math" panose="02040503050406030204" pitchFamily="18" charset="0"/>
                                      </a:rPr>
                                      <m:t>𝑎</m:t>
                                    </m:r>
                                  </m:e>
                                  <m:e>
                                    <m:r>
                                      <a:rPr lang="en-US" sz="5000" b="0" i="1" smtClean="0">
                                        <a:solidFill>
                                          <a:srgbClr val="7030A0"/>
                                        </a:solidFill>
                                        <a:latin typeface="Cambria Math" panose="02040503050406030204" pitchFamily="18" charset="0"/>
                                        <a:ea typeface="Cambria Math" panose="02040503050406030204" pitchFamily="18" charset="0"/>
                                      </a:rPr>
                                      <m:t>𝑏</m:t>
                                    </m:r>
                                  </m:e>
                                </m:mr>
                                <m:mr>
                                  <m:e>
                                    <m:r>
                                      <a:rPr lang="en-US" sz="5000" b="0" i="1" smtClean="0">
                                        <a:solidFill>
                                          <a:srgbClr val="7030A0"/>
                                        </a:solidFill>
                                        <a:latin typeface="Cambria Math" panose="02040503050406030204" pitchFamily="18" charset="0"/>
                                        <a:ea typeface="Cambria Math" panose="02040503050406030204" pitchFamily="18" charset="0"/>
                                      </a:rPr>
                                      <m:t>𝑐</m:t>
                                    </m:r>
                                  </m:e>
                                  <m:e>
                                    <m:r>
                                      <a:rPr lang="en-US" sz="5000" b="0" i="1" smtClean="0">
                                        <a:solidFill>
                                          <a:srgbClr val="7030A0"/>
                                        </a:solidFill>
                                        <a:latin typeface="Cambria Math" panose="02040503050406030204" pitchFamily="18" charset="0"/>
                                        <a:ea typeface="Cambria Math" panose="02040503050406030204" pitchFamily="18" charset="0"/>
                                      </a:rPr>
                                      <m:t>𝑑</m:t>
                                    </m:r>
                                  </m:e>
                                </m:mr>
                              </m:m>
                            </m:e>
                          </m:d>
                        </m:e>
                        <m:sup>
                          <m:r>
                            <a:rPr lang="en-US" sz="5000" b="0" i="1" smtClean="0">
                              <a:solidFill>
                                <a:srgbClr val="7030A0"/>
                              </a:solidFill>
                              <a:latin typeface="Cambria Math" panose="02040503050406030204" pitchFamily="18" charset="0"/>
                              <a:ea typeface="Cambria Math" panose="02040503050406030204" pitchFamily="18" charset="0"/>
                            </a:rPr>
                            <m:t>−1</m:t>
                          </m:r>
                        </m:sup>
                      </m:sSup>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0F8B4275-9708-40C2-96B9-BEA46909BA64}"/>
                  </a:ext>
                </a:extLst>
              </p:cNvPr>
              <p:cNvSpPr txBox="1">
                <a:spLocks noRot="1" noChangeAspect="1" noMove="1" noResize="1" noEditPoints="1" noAdjustHandles="1" noChangeArrowheads="1" noChangeShapeType="1" noTextEdit="1"/>
              </p:cNvSpPr>
              <p:nvPr/>
            </p:nvSpPr>
            <p:spPr>
              <a:xfrm>
                <a:off x="-76200" y="1301546"/>
                <a:ext cx="7772399" cy="154138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793F63-79BD-46A9-9C90-D393F3862F5A}"/>
                  </a:ext>
                </a:extLst>
              </p:cNvPr>
              <p:cNvSpPr txBox="1"/>
              <p:nvPr/>
            </p:nvSpPr>
            <p:spPr>
              <a:xfrm>
                <a:off x="7677151" y="1428750"/>
                <a:ext cx="4514849" cy="1445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i="1" smtClean="0">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rgbClr val="00B050"/>
                                  </a:solidFill>
                                  <a:latin typeface="Cambria Math" panose="02040503050406030204" pitchFamily="18" charset="0"/>
                                  <a:ea typeface="Cambria Math" panose="02040503050406030204" pitchFamily="18" charset="0"/>
                                </a:rPr>
                              </m:ctrlPr>
                            </m:mPr>
                            <m:mr>
                              <m:e>
                                <m:r>
                                  <a:rPr lang="en-US" sz="4800" i="1">
                                    <a:solidFill>
                                      <a:srgbClr val="00B050"/>
                                    </a:solidFill>
                                    <a:latin typeface="Cambria Math" panose="02040503050406030204" pitchFamily="18" charset="0"/>
                                    <a:ea typeface="Cambria Math" panose="02040503050406030204" pitchFamily="18" charset="0"/>
                                  </a:rPr>
                                  <m:t>𝑎</m:t>
                                </m:r>
                              </m:e>
                              <m:e>
                                <m:r>
                                  <a:rPr lang="en-US" sz="4800" i="1">
                                    <a:solidFill>
                                      <a:srgbClr val="00B050"/>
                                    </a:solidFill>
                                    <a:latin typeface="Cambria Math" panose="02040503050406030204" pitchFamily="18" charset="0"/>
                                    <a:ea typeface="Cambria Math" panose="02040503050406030204" pitchFamily="18" charset="0"/>
                                  </a:rPr>
                                  <m:t>𝑏</m:t>
                                </m:r>
                              </m:e>
                            </m:mr>
                            <m:mr>
                              <m:e>
                                <m:r>
                                  <a:rPr lang="en-US" sz="4800" i="1">
                                    <a:solidFill>
                                      <a:srgbClr val="00B050"/>
                                    </a:solidFill>
                                    <a:latin typeface="Cambria Math" panose="02040503050406030204" pitchFamily="18" charset="0"/>
                                    <a:ea typeface="Cambria Math" panose="02040503050406030204" pitchFamily="18" charset="0"/>
                                  </a:rPr>
                                  <m:t>𝑐</m:t>
                                </m:r>
                              </m:e>
                              <m:e>
                                <m:r>
                                  <a:rPr lang="en-US" sz="4800" i="1">
                                    <a:solidFill>
                                      <a:srgbClr val="00B050"/>
                                    </a:solidFill>
                                    <a:latin typeface="Cambria Math" panose="02040503050406030204" pitchFamily="18" charset="0"/>
                                    <a:ea typeface="Cambria Math" panose="02040503050406030204" pitchFamily="18" charset="0"/>
                                  </a:rPr>
                                  <m:t>𝑑</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D5793F63-79BD-46A9-9C90-D393F3862F5A}"/>
                  </a:ext>
                </a:extLst>
              </p:cNvPr>
              <p:cNvSpPr txBox="1">
                <a:spLocks noRot="1" noChangeAspect="1" noMove="1" noResize="1" noEditPoints="1" noAdjustHandles="1" noChangeArrowheads="1" noChangeShapeType="1" noTextEdit="1"/>
              </p:cNvSpPr>
              <p:nvPr/>
            </p:nvSpPr>
            <p:spPr>
              <a:xfrm>
                <a:off x="7677151" y="1428750"/>
                <a:ext cx="4514849" cy="1445780"/>
              </a:xfrm>
              <a:prstGeom prst="rect">
                <a:avLst/>
              </a:prstGeom>
              <a:blipFill>
                <a:blip r:embed="rId7"/>
                <a:stretch>
                  <a:fillRect/>
                </a:stretch>
              </a:blipFill>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9FE3BA32-B676-4E86-B037-747F944F2EAC}"/>
              </a:ext>
            </a:extLst>
          </p:cNvPr>
          <p:cNvCxnSpPr>
            <a:cxnSpLocks/>
          </p:cNvCxnSpPr>
          <p:nvPr/>
        </p:nvCxnSpPr>
        <p:spPr>
          <a:xfrm>
            <a:off x="0" y="287655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01FEC6-BDA9-40FB-A13B-EAE32F99BA61}"/>
              </a:ext>
            </a:extLst>
          </p:cNvPr>
          <p:cNvCxnSpPr>
            <a:cxnSpLocks/>
          </p:cNvCxnSpPr>
          <p:nvPr/>
        </p:nvCxnSpPr>
        <p:spPr>
          <a:xfrm>
            <a:off x="7543800" y="1390650"/>
            <a:ext cx="0" cy="14859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6378E2B-433F-46F5-8116-9946CA1F564C}"/>
                  </a:ext>
                </a:extLst>
              </p:cNvPr>
              <p:cNvSpPr/>
              <p:nvPr/>
            </p:nvSpPr>
            <p:spPr>
              <a:xfrm>
                <a:off x="57150" y="3662318"/>
                <a:ext cx="9201150" cy="1462132"/>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solidFill>
                                    <a:srgbClr val="C00000"/>
                                  </a:solidFill>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𝑥𝑦</m:t>
                                        </m:r>
                                      </m:sub>
                                    </m:sSub>
                                  </m:e>
                                </m:acc>
                              </m:e>
                            </m:mr>
                            <m:m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𝑦𝑥</m:t>
                                        </m:r>
                                      </m:sub>
                                    </m:sSub>
                                  </m:e>
                                </m:acc>
                              </m:e>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𝑔</m:t>
                                        </m:r>
                                      </m:e>
                                      <m:sub>
                                        <m:r>
                                          <a:rPr lang="en-US" sz="4000" i="1">
                                            <a:solidFill>
                                              <a:srgbClr val="C00000"/>
                                            </a:solidFill>
                                            <a:latin typeface="Cambria Math" panose="02040503050406030204" pitchFamily="18" charset="0"/>
                                          </a:rPr>
                                          <m:t>𝑦𝑦</m:t>
                                        </m:r>
                                      </m:sub>
                                    </m:sSub>
                                  </m:e>
                                </m:acc>
                              </m:e>
                            </m:mr>
                          </m:m>
                        </m:e>
                      </m:d>
                      <m:r>
                        <a:rPr lang="en-US" sz="4000" i="1">
                          <a:latin typeface="Cambria Math" panose="02040503050406030204" pitchFamily="18" charset="0"/>
                        </a:rPr>
                        <m:t>=</m:t>
                      </m:r>
                      <m:sSup>
                        <m:sSupPr>
                          <m:ctrlPr>
                            <a:rPr lang="en-US" sz="4000" i="1">
                              <a:solidFill>
                                <a:srgbClr val="00B050"/>
                              </a:solidFill>
                              <a:latin typeface="Cambria Math" panose="02040503050406030204" pitchFamily="18" charset="0"/>
                              <a:ea typeface="Cambria Math" panose="02040503050406030204" pitchFamily="18" charset="0"/>
                            </a:rPr>
                          </m:ctrlPr>
                        </m:sSupPr>
                        <m:e>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e>
                        <m:sup>
                          <m:r>
                            <a:rPr lang="en-US" sz="4000" i="1">
                              <a:latin typeface="Cambria Math" panose="02040503050406030204" pitchFamily="18" charset="0"/>
                              <a:ea typeface="Cambria Math" panose="02040503050406030204" pitchFamily="18" charset="0"/>
                            </a:rPr>
                            <m:t>𝑇</m:t>
                          </m:r>
                        </m:sup>
                      </m:sSup>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𝑥𝑦</m:t>
                                    </m:r>
                                  </m:sub>
                                </m:sSub>
                              </m:e>
                            </m:mr>
                            <m:m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𝑦𝑥</m:t>
                                    </m:r>
                                  </m:sub>
                                </m:sSub>
                              </m:e>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𝑔</m:t>
                                    </m:r>
                                  </m:e>
                                  <m:sub>
                                    <m:r>
                                      <a:rPr lang="en-US" sz="4000" i="1">
                                        <a:solidFill>
                                          <a:srgbClr val="002060"/>
                                        </a:solidFill>
                                        <a:latin typeface="Cambria Math" panose="02040503050406030204" pitchFamily="18" charset="0"/>
                                      </a:rPr>
                                      <m:t>𝑦𝑦</m:t>
                                    </m:r>
                                  </m:sub>
                                </m:sSub>
                              </m:e>
                            </m:mr>
                          </m:m>
                        </m:e>
                      </m:d>
                      <m:d>
                        <m:dPr>
                          <m:begChr m:val="["/>
                          <m:endChr m:val="]"/>
                          <m:ctrlPr>
                            <a:rPr lang="en-US" sz="40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i="1">
                                  <a:solidFill>
                                    <a:srgbClr val="00B050"/>
                                  </a:solidFill>
                                  <a:latin typeface="Cambria Math" panose="02040503050406030204" pitchFamily="18" charset="0"/>
                                  <a:ea typeface="Cambria Math" panose="02040503050406030204" pitchFamily="18" charset="0"/>
                                </a:rPr>
                              </m:ctrlPr>
                            </m:mPr>
                            <m:mr>
                              <m:e>
                                <m:r>
                                  <a:rPr lang="en-US" sz="4000" i="1">
                                    <a:solidFill>
                                      <a:srgbClr val="00B050"/>
                                    </a:solidFill>
                                    <a:latin typeface="Cambria Math" panose="02040503050406030204" pitchFamily="18" charset="0"/>
                                    <a:ea typeface="Cambria Math" panose="02040503050406030204" pitchFamily="18" charset="0"/>
                                  </a:rPr>
                                  <m:t>𝑎</m:t>
                                </m:r>
                              </m:e>
                              <m:e>
                                <m:r>
                                  <a:rPr lang="en-US" sz="4000" i="1">
                                    <a:solidFill>
                                      <a:srgbClr val="00B050"/>
                                    </a:solidFill>
                                    <a:latin typeface="Cambria Math" panose="02040503050406030204" pitchFamily="18" charset="0"/>
                                    <a:ea typeface="Cambria Math" panose="02040503050406030204" pitchFamily="18" charset="0"/>
                                  </a:rPr>
                                  <m:t>𝑏</m:t>
                                </m:r>
                              </m:e>
                            </m:mr>
                            <m:mr>
                              <m:e>
                                <m:r>
                                  <a:rPr lang="en-US" sz="4000" i="1">
                                    <a:solidFill>
                                      <a:srgbClr val="00B050"/>
                                    </a:solidFill>
                                    <a:latin typeface="Cambria Math" panose="02040503050406030204" pitchFamily="18" charset="0"/>
                                    <a:ea typeface="Cambria Math" panose="02040503050406030204" pitchFamily="18" charset="0"/>
                                  </a:rPr>
                                  <m:t>𝑐</m:t>
                                </m:r>
                              </m:e>
                              <m:e>
                                <m:r>
                                  <a:rPr lang="en-US" sz="4000" i="1">
                                    <a:solidFill>
                                      <a:srgbClr val="00B050"/>
                                    </a:solidFill>
                                    <a:latin typeface="Cambria Math" panose="02040503050406030204" pitchFamily="18" charset="0"/>
                                    <a:ea typeface="Cambria Math" panose="02040503050406030204" pitchFamily="18" charset="0"/>
                                  </a:rPr>
                                  <m:t>𝑑</m:t>
                                </m:r>
                              </m:e>
                            </m:mr>
                          </m:m>
                        </m:e>
                      </m:d>
                    </m:oMath>
                  </m:oMathPara>
                </a14:m>
                <a:endParaRPr lang="en-US" sz="4000" dirty="0"/>
              </a:p>
            </p:txBody>
          </p:sp>
        </mc:Choice>
        <mc:Fallback xmlns="">
          <p:sp>
            <p:nvSpPr>
              <p:cNvPr id="17" name="Rectangle 16">
                <a:extLst>
                  <a:ext uri="{FF2B5EF4-FFF2-40B4-BE49-F238E27FC236}">
                    <a16:creationId xmlns:a16="http://schemas.microsoft.com/office/drawing/2014/main" id="{06378E2B-433F-46F5-8116-9946CA1F564C}"/>
                  </a:ext>
                </a:extLst>
              </p:cNvPr>
              <p:cNvSpPr>
                <a:spLocks noRot="1" noChangeAspect="1" noMove="1" noResize="1" noEditPoints="1" noAdjustHandles="1" noChangeArrowheads="1" noChangeShapeType="1" noTextEdit="1"/>
              </p:cNvSpPr>
              <p:nvPr/>
            </p:nvSpPr>
            <p:spPr>
              <a:xfrm>
                <a:off x="57150" y="3662318"/>
                <a:ext cx="9201150" cy="1462132"/>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19" name="TextBox 18">
            <a:extLst>
              <a:ext uri="{FF2B5EF4-FFF2-40B4-BE49-F238E27FC236}">
                <a16:creationId xmlns:a16="http://schemas.microsoft.com/office/drawing/2014/main" id="{154B822F-D56D-486E-A1E7-C434F73CDBF8}"/>
              </a:ext>
            </a:extLst>
          </p:cNvPr>
          <p:cNvSpPr txBox="1"/>
          <p:nvPr/>
        </p:nvSpPr>
        <p:spPr>
          <a:xfrm>
            <a:off x="8756764" y="2876550"/>
            <a:ext cx="3435236" cy="923330"/>
          </a:xfrm>
          <a:prstGeom prst="rect">
            <a:avLst/>
          </a:prstGeom>
          <a:noFill/>
          <a:effectLst>
            <a:softEdge rad="127000"/>
          </a:effectLst>
        </p:spPr>
        <p:txBody>
          <a:bodyPr wrap="none" rtlCol="0">
            <a:spAutoFit/>
          </a:bodyPr>
          <a:lstStyle/>
          <a:p>
            <a:pPr algn="ctr"/>
            <a:r>
              <a:rPr lang="en-US" sz="5400" dirty="0">
                <a:solidFill>
                  <a:srgbClr val="00B050"/>
                </a:solidFill>
              </a:rPr>
              <a:t>2-Covariant</a:t>
            </a:r>
            <a:endParaRPr lang="en-CA" sz="54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276E87C8-7628-44E5-A335-774F86EF0C73}"/>
                  </a:ext>
                </a:extLst>
              </p14:cNvPr>
              <p14:cNvContentPartPr/>
              <p14:nvPr>
                <p:extLst>
                  <p:ext uri="{42D2F446-02D8-4167-A562-619A0277C38B}">
                    <p15:isNarration xmlns:p15="http://schemas.microsoft.com/office/powerpoint/2012/main" val="1"/>
                  </p:ext>
                </p:extLst>
              </p14:nvPr>
            </p14:nvContentPartPr>
            <p14:xfrm>
              <a:off x="3483360" y="-45360"/>
              <a:ext cx="5555880" cy="5141520"/>
            </p14:xfrm>
          </p:contentPart>
        </mc:Choice>
        <mc:Fallback xmlns="">
          <p:pic>
            <p:nvPicPr>
              <p:cNvPr id="2" name="Ink 1">
                <a:extLst>
                  <a:ext uri="{FF2B5EF4-FFF2-40B4-BE49-F238E27FC236}">
                    <a16:creationId xmlns:a16="http://schemas.microsoft.com/office/drawing/2014/main" id="{276E87C8-7628-44E5-A335-774F86EF0C73}"/>
                  </a:ext>
                </a:extLst>
              </p:cNvPr>
              <p:cNvPicPr>
                <a:picLocks noGrp="1" noRot="1" noChangeAspect="1" noMove="1" noResize="1" noEditPoints="1" noAdjustHandles="1" noChangeArrowheads="1" noChangeShapeType="1"/>
              </p:cNvPicPr>
              <p:nvPr/>
            </p:nvPicPr>
            <p:blipFill>
              <a:blip r:embed="rId10"/>
              <a:stretch>
                <a:fillRect/>
              </a:stretch>
            </p:blipFill>
            <p:spPr>
              <a:xfrm>
                <a:off x="3474000" y="-54720"/>
                <a:ext cx="5574600" cy="5160240"/>
              </a:xfrm>
              <a:prstGeom prst="rect">
                <a:avLst/>
              </a:prstGeom>
            </p:spPr>
          </p:pic>
        </mc:Fallback>
      </mc:AlternateContent>
    </p:spTree>
    <p:custDataLst>
      <p:tags r:id="rId1"/>
    </p:custDataLst>
    <p:extLst>
      <p:ext uri="{BB962C8B-B14F-4D97-AF65-F5344CB8AC3E}">
        <p14:creationId xmlns:p14="http://schemas.microsoft.com/office/powerpoint/2010/main" val="3581763308"/>
      </p:ext>
    </p:extLst>
  </p:cSld>
  <p:clrMapOvr>
    <a:masterClrMapping/>
  </p:clrMapOvr>
  <mc:AlternateContent xmlns:mc="http://schemas.openxmlformats.org/markup-compatibility/2006" xmlns:p14="http://schemas.microsoft.com/office/powerpoint/2010/main">
    <mc:Choice Requires="p14">
      <p:transition spd="slow" p14:dur="2000" advTm="22813"/>
    </mc:Choice>
    <mc:Fallback xmlns="">
      <p:transition spd="slow" advTm="22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3F75D0-8A84-46B2-9CFC-A23AE124FEE4}"/>
              </a:ext>
            </a:extLst>
          </p:cNvPr>
          <p:cNvSpPr txBox="1">
            <a:spLocks/>
          </p:cNvSpPr>
          <p:nvPr/>
        </p:nvSpPr>
        <p:spPr>
          <a:xfrm>
            <a:off x="1" y="0"/>
            <a:ext cx="6838950" cy="8191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rPr>
              <a:t>Metric Tensor and Relativity</a:t>
            </a:r>
            <a:endParaRPr lang="en-CA" b="1" dirty="0">
              <a:solidFill>
                <a:srgbClr val="0070C0"/>
              </a:solidFill>
            </a:endParaRPr>
          </a:p>
        </p:txBody>
      </p:sp>
      <p:grpSp>
        <p:nvGrpSpPr>
          <p:cNvPr id="20" name="Group 19">
            <a:extLst>
              <a:ext uri="{FF2B5EF4-FFF2-40B4-BE49-F238E27FC236}">
                <a16:creationId xmlns:a16="http://schemas.microsoft.com/office/drawing/2014/main" id="{D3EEC434-A4E9-4759-ACD7-3ED422E577D1}"/>
              </a:ext>
            </a:extLst>
          </p:cNvPr>
          <p:cNvGrpSpPr/>
          <p:nvPr/>
        </p:nvGrpSpPr>
        <p:grpSpPr>
          <a:xfrm>
            <a:off x="552450" y="672525"/>
            <a:ext cx="7017947" cy="1669084"/>
            <a:chOff x="552450" y="672525"/>
            <a:chExt cx="7017947" cy="166908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75BBF0-204D-4CEC-8D42-3010057EEC25}"/>
                    </a:ext>
                  </a:extLst>
                </p:cNvPr>
                <p:cNvSpPr txBox="1"/>
                <p:nvPr/>
              </p:nvSpPr>
              <p:spPr>
                <a:xfrm>
                  <a:off x="552450" y="1371600"/>
                  <a:ext cx="7017947" cy="970009"/>
                </a:xfrm>
                <a:prstGeom prst="rect">
                  <a:avLst/>
                </a:prstGeom>
                <a:noFill/>
              </p:spPr>
              <p:txBody>
                <a:bodyPr wrap="none" rtlCol="0">
                  <a:spAutoFit/>
                </a:bodyPr>
                <a:lstStyle/>
                <a:p>
                  <a14:m>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𝑅</m:t>
                          </m:r>
                        </m:e>
                        <m:sub>
                          <m:r>
                            <a:rPr lang="en-US" sz="4000" i="1">
                              <a:latin typeface="Cambria Math" panose="02040503050406030204" pitchFamily="18" charset="0"/>
                            </a:rPr>
                            <m:t>𝜇𝜈</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r>
                        <a:rPr lang="en-US" sz="4000" b="0" i="1" smtClean="0">
                          <a:latin typeface="Cambria Math" panose="02040503050406030204" pitchFamily="18" charset="0"/>
                        </a:rPr>
                        <m:t>𝑅</m:t>
                      </m:r>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𝑔</m:t>
                          </m:r>
                        </m:e>
                        <m:sub>
                          <m:r>
                            <a:rPr lang="en-US" sz="4000" b="0" i="1" smtClean="0">
                              <a:solidFill>
                                <a:srgbClr val="FF0000"/>
                              </a:solidFill>
                              <a:latin typeface="Cambria Math" panose="02040503050406030204" pitchFamily="18" charset="0"/>
                            </a:rPr>
                            <m:t>𝜇𝜈</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Λ</m:t>
                      </m:r>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𝑔</m:t>
                          </m:r>
                        </m:e>
                        <m:sub>
                          <m:r>
                            <a:rPr lang="en-US" sz="4000" i="1">
                              <a:solidFill>
                                <a:srgbClr val="FF0000"/>
                              </a:solidFill>
                              <a:latin typeface="Cambria Math" panose="02040503050406030204" pitchFamily="18" charset="0"/>
                            </a:rPr>
                            <m:t>𝜇𝜈</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8</m:t>
                          </m:r>
                          <m:r>
                            <a:rPr lang="en-US" sz="4000" b="0" i="1" smtClean="0">
                              <a:latin typeface="Cambria Math" panose="02040503050406030204" pitchFamily="18" charset="0"/>
                            </a:rPr>
                            <m:t>𝜋</m:t>
                          </m:r>
                          <m:r>
                            <a:rPr lang="en-US" sz="4000" b="0" i="1" smtClean="0">
                              <a:latin typeface="Cambria Math" panose="02040503050406030204" pitchFamily="18" charset="0"/>
                            </a:rPr>
                            <m:t>𝐺</m:t>
                          </m:r>
                        </m:num>
                        <m:den>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4</m:t>
                              </m:r>
                            </m:sup>
                          </m:sSup>
                        </m:den>
                      </m:f>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𝑇</m:t>
                          </m:r>
                        </m:e>
                        <m:sub>
                          <m:r>
                            <a:rPr lang="en-US" sz="4000" i="1">
                              <a:solidFill>
                                <a:srgbClr val="0070C0"/>
                              </a:solidFill>
                              <a:latin typeface="Cambria Math" panose="02040503050406030204" pitchFamily="18" charset="0"/>
                            </a:rPr>
                            <m:t>𝜇𝜈</m:t>
                          </m:r>
                        </m:sub>
                      </m:sSub>
                    </m:oMath>
                  </a14:m>
                  <a:r>
                    <a:rPr lang="en-CA" sz="4000" dirty="0"/>
                    <a:t> </a:t>
                  </a:r>
                </a:p>
              </p:txBody>
            </p:sp>
          </mc:Choice>
          <mc:Fallback xmlns="">
            <p:sp>
              <p:nvSpPr>
                <p:cNvPr id="6" name="TextBox 5">
                  <a:extLst>
                    <a:ext uri="{FF2B5EF4-FFF2-40B4-BE49-F238E27FC236}">
                      <a16:creationId xmlns:a16="http://schemas.microsoft.com/office/drawing/2014/main" id="{AB75BBF0-204D-4CEC-8D42-3010057EEC25}"/>
                    </a:ext>
                  </a:extLst>
                </p:cNvPr>
                <p:cNvSpPr txBox="1">
                  <a:spLocks noRot="1" noChangeAspect="1" noMove="1" noResize="1" noEditPoints="1" noAdjustHandles="1" noChangeArrowheads="1" noChangeShapeType="1" noTextEdit="1"/>
                </p:cNvSpPr>
                <p:nvPr/>
              </p:nvSpPr>
              <p:spPr>
                <a:xfrm>
                  <a:off x="552450" y="1371600"/>
                  <a:ext cx="7017947" cy="970009"/>
                </a:xfrm>
                <a:prstGeom prst="rect">
                  <a:avLst/>
                </a:prstGeom>
                <a:blipFill>
                  <a:blip r:embed="rId4"/>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317F3FA3-D4BC-4EEC-A8DA-BA73579381D5}"/>
                </a:ext>
              </a:extLst>
            </p:cNvPr>
            <p:cNvSpPr txBox="1"/>
            <p:nvPr/>
          </p:nvSpPr>
          <p:spPr>
            <a:xfrm>
              <a:off x="1630067" y="672525"/>
              <a:ext cx="4380110" cy="584775"/>
            </a:xfrm>
            <a:prstGeom prst="rect">
              <a:avLst/>
            </a:prstGeom>
            <a:noFill/>
          </p:spPr>
          <p:txBody>
            <a:bodyPr wrap="none" rtlCol="0">
              <a:spAutoFit/>
            </a:bodyPr>
            <a:lstStyle/>
            <a:p>
              <a:pPr algn="ctr"/>
              <a:r>
                <a:rPr lang="en-US" sz="3200" dirty="0"/>
                <a:t>(Einstein Field Equations)</a:t>
              </a:r>
              <a:endParaRPr lang="en-CA" sz="3200" dirty="0"/>
            </a:p>
          </p:txBody>
        </p:sp>
      </p:grpSp>
      <p:grpSp>
        <p:nvGrpSpPr>
          <p:cNvPr id="21" name="Group 20">
            <a:extLst>
              <a:ext uri="{FF2B5EF4-FFF2-40B4-BE49-F238E27FC236}">
                <a16:creationId xmlns:a16="http://schemas.microsoft.com/office/drawing/2014/main" id="{BF34D65D-EFED-4589-A948-A41E1490B6C5}"/>
              </a:ext>
            </a:extLst>
          </p:cNvPr>
          <p:cNvGrpSpPr/>
          <p:nvPr/>
        </p:nvGrpSpPr>
        <p:grpSpPr>
          <a:xfrm>
            <a:off x="6497546" y="2057400"/>
            <a:ext cx="5579861" cy="1266111"/>
            <a:chOff x="6497546" y="2057400"/>
            <a:chExt cx="5579861" cy="1266111"/>
          </a:xfrm>
        </p:grpSpPr>
        <p:sp>
          <p:nvSpPr>
            <p:cNvPr id="8" name="TextBox 7">
              <a:extLst>
                <a:ext uri="{FF2B5EF4-FFF2-40B4-BE49-F238E27FC236}">
                  <a16:creationId xmlns:a16="http://schemas.microsoft.com/office/drawing/2014/main" id="{F0D0316D-EFC5-438C-9DA2-BB46FED8D649}"/>
                </a:ext>
              </a:extLst>
            </p:cNvPr>
            <p:cNvSpPr txBox="1"/>
            <p:nvPr/>
          </p:nvSpPr>
          <p:spPr>
            <a:xfrm>
              <a:off x="6497546" y="2615625"/>
              <a:ext cx="5579861" cy="707886"/>
            </a:xfrm>
            <a:prstGeom prst="rect">
              <a:avLst/>
            </a:prstGeom>
            <a:noFill/>
          </p:spPr>
          <p:txBody>
            <a:bodyPr wrap="none" rtlCol="0">
              <a:spAutoFit/>
            </a:bodyPr>
            <a:lstStyle/>
            <a:p>
              <a:pPr algn="ctr"/>
              <a:r>
                <a:rPr lang="en-US" sz="4000" dirty="0">
                  <a:solidFill>
                    <a:srgbClr val="0070C0"/>
                  </a:solidFill>
                </a:rPr>
                <a:t>Mass/Energy/Momentum</a:t>
              </a:r>
              <a:endParaRPr lang="en-CA" sz="4000" dirty="0">
                <a:solidFill>
                  <a:srgbClr val="0070C0"/>
                </a:solidFill>
              </a:endParaRPr>
            </a:p>
          </p:txBody>
        </p:sp>
        <p:cxnSp>
          <p:nvCxnSpPr>
            <p:cNvPr id="11" name="Straight Arrow Connector 10">
              <a:extLst>
                <a:ext uri="{FF2B5EF4-FFF2-40B4-BE49-F238E27FC236}">
                  <a16:creationId xmlns:a16="http://schemas.microsoft.com/office/drawing/2014/main" id="{F74EE7F0-3FD3-4659-9094-8EC9B4CC2662}"/>
                </a:ext>
              </a:extLst>
            </p:cNvPr>
            <p:cNvCxnSpPr>
              <a:cxnSpLocks/>
            </p:cNvCxnSpPr>
            <p:nvPr/>
          </p:nvCxnSpPr>
          <p:spPr>
            <a:xfrm flipH="1" flipV="1">
              <a:off x="7429500" y="2057400"/>
              <a:ext cx="1123950" cy="6286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5BB2F34-351B-4A54-A38B-07F302F0FFEC}"/>
              </a:ext>
            </a:extLst>
          </p:cNvPr>
          <p:cNvGrpSpPr/>
          <p:nvPr/>
        </p:nvGrpSpPr>
        <p:grpSpPr>
          <a:xfrm>
            <a:off x="1930482" y="2266950"/>
            <a:ext cx="3055388" cy="1323261"/>
            <a:chOff x="1930482" y="2266950"/>
            <a:chExt cx="3055388" cy="1323261"/>
          </a:xfrm>
        </p:grpSpPr>
        <p:sp>
          <p:nvSpPr>
            <p:cNvPr id="9" name="TextBox 8">
              <a:extLst>
                <a:ext uri="{FF2B5EF4-FFF2-40B4-BE49-F238E27FC236}">
                  <a16:creationId xmlns:a16="http://schemas.microsoft.com/office/drawing/2014/main" id="{F87AA672-35CF-4791-AEAD-AD4279105D6E}"/>
                </a:ext>
              </a:extLst>
            </p:cNvPr>
            <p:cNvSpPr txBox="1"/>
            <p:nvPr/>
          </p:nvSpPr>
          <p:spPr>
            <a:xfrm>
              <a:off x="1930482" y="2882325"/>
              <a:ext cx="3055388" cy="707886"/>
            </a:xfrm>
            <a:prstGeom prst="rect">
              <a:avLst/>
            </a:prstGeom>
            <a:noFill/>
          </p:spPr>
          <p:txBody>
            <a:bodyPr wrap="none" rtlCol="0">
              <a:spAutoFit/>
            </a:bodyPr>
            <a:lstStyle/>
            <a:p>
              <a:pPr algn="ctr"/>
              <a:r>
                <a:rPr lang="en-US" sz="4000" dirty="0">
                  <a:solidFill>
                    <a:srgbClr val="FF0000"/>
                  </a:solidFill>
                </a:rPr>
                <a:t>Metric Tensor</a:t>
              </a:r>
              <a:endParaRPr lang="en-CA" sz="4000" dirty="0">
                <a:solidFill>
                  <a:srgbClr val="FF0000"/>
                </a:solidFill>
              </a:endParaRPr>
            </a:p>
          </p:txBody>
        </p:sp>
        <p:cxnSp>
          <p:nvCxnSpPr>
            <p:cNvPr id="13" name="Straight Arrow Connector 12">
              <a:extLst>
                <a:ext uri="{FF2B5EF4-FFF2-40B4-BE49-F238E27FC236}">
                  <a16:creationId xmlns:a16="http://schemas.microsoft.com/office/drawing/2014/main" id="{71E8709A-C3CF-457D-9792-4F54231FF8C3}"/>
                </a:ext>
              </a:extLst>
            </p:cNvPr>
            <p:cNvCxnSpPr>
              <a:cxnSpLocks/>
            </p:cNvCxnSpPr>
            <p:nvPr/>
          </p:nvCxnSpPr>
          <p:spPr>
            <a:xfrm flipV="1">
              <a:off x="3124200" y="2305050"/>
              <a:ext cx="0" cy="628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988521-2358-49A3-A478-035177489DC0}"/>
                </a:ext>
              </a:extLst>
            </p:cNvPr>
            <p:cNvCxnSpPr>
              <a:cxnSpLocks/>
            </p:cNvCxnSpPr>
            <p:nvPr/>
          </p:nvCxnSpPr>
          <p:spPr>
            <a:xfrm flipV="1">
              <a:off x="4229100" y="2266950"/>
              <a:ext cx="361950" cy="7048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9A198F6C-E324-4AC7-B49F-ACE9F9B2FFFC}"/>
              </a:ext>
            </a:extLst>
          </p:cNvPr>
          <p:cNvSpPr txBox="1"/>
          <p:nvPr/>
        </p:nvSpPr>
        <p:spPr>
          <a:xfrm>
            <a:off x="265428" y="4196775"/>
            <a:ext cx="8478924" cy="2308324"/>
          </a:xfrm>
          <a:prstGeom prst="rect">
            <a:avLst/>
          </a:prstGeom>
          <a:noFill/>
        </p:spPr>
        <p:txBody>
          <a:bodyPr wrap="none" rtlCol="0">
            <a:spAutoFit/>
          </a:bodyPr>
          <a:lstStyle/>
          <a:p>
            <a:r>
              <a:rPr lang="en-US" sz="3600" dirty="0"/>
              <a:t>Changing rules for measuring distance/time:</a:t>
            </a:r>
          </a:p>
          <a:p>
            <a:pPr marL="457200" indent="-457200">
              <a:buFont typeface="Arial" panose="020B0604020202020204" pitchFamily="34" charset="0"/>
              <a:buChar char="•"/>
            </a:pPr>
            <a:r>
              <a:rPr lang="en-CA" sz="3600" dirty="0"/>
              <a:t>Time slowing down near mass</a:t>
            </a:r>
          </a:p>
          <a:p>
            <a:pPr marL="457200" indent="-457200">
              <a:buFont typeface="Arial" panose="020B0604020202020204" pitchFamily="34" charset="0"/>
              <a:buChar char="•"/>
            </a:pPr>
            <a:r>
              <a:rPr lang="en-CA" sz="3600" dirty="0"/>
              <a:t>Light bending around black holes</a:t>
            </a:r>
          </a:p>
          <a:p>
            <a:pPr marL="457200" indent="-457200">
              <a:buFont typeface="Arial" panose="020B0604020202020204" pitchFamily="34" charset="0"/>
              <a:buChar char="•"/>
            </a:pPr>
            <a:r>
              <a:rPr lang="en-CA" sz="3600" dirty="0"/>
              <a:t>Expansion of the universe</a:t>
            </a:r>
          </a:p>
        </p:txBody>
      </p:sp>
      <p:sp>
        <p:nvSpPr>
          <p:cNvPr id="19" name="TextBox 18">
            <a:extLst>
              <a:ext uri="{FF2B5EF4-FFF2-40B4-BE49-F238E27FC236}">
                <a16:creationId xmlns:a16="http://schemas.microsoft.com/office/drawing/2014/main" id="{E1A84362-8468-45E8-8C79-68DB4252F12E}"/>
              </a:ext>
            </a:extLst>
          </p:cNvPr>
          <p:cNvSpPr txBox="1"/>
          <p:nvPr/>
        </p:nvSpPr>
        <p:spPr>
          <a:xfrm>
            <a:off x="8184044" y="171450"/>
            <a:ext cx="3817456" cy="2062103"/>
          </a:xfrm>
          <a:prstGeom prst="rect">
            <a:avLst/>
          </a:prstGeom>
          <a:noFill/>
        </p:spPr>
        <p:txBody>
          <a:bodyPr wrap="none" rtlCol="0">
            <a:spAutoFit/>
          </a:bodyPr>
          <a:lstStyle/>
          <a:p>
            <a:pPr algn="ctr"/>
            <a:r>
              <a:rPr lang="en-US" sz="3200" dirty="0">
                <a:solidFill>
                  <a:srgbClr val="C00000"/>
                </a:solidFill>
              </a:rPr>
              <a:t>black holes</a:t>
            </a:r>
          </a:p>
          <a:p>
            <a:pPr algn="ctr"/>
            <a:r>
              <a:rPr lang="en-US" sz="3200" dirty="0">
                <a:solidFill>
                  <a:srgbClr val="C00000"/>
                </a:solidFill>
              </a:rPr>
              <a:t>expansion of universe</a:t>
            </a:r>
          </a:p>
          <a:p>
            <a:pPr algn="ctr"/>
            <a:r>
              <a:rPr lang="en-US" sz="3200" dirty="0">
                <a:solidFill>
                  <a:srgbClr val="C00000"/>
                </a:solidFill>
              </a:rPr>
              <a:t>gravitational waves</a:t>
            </a:r>
          </a:p>
          <a:p>
            <a:pPr algn="ctr"/>
            <a:r>
              <a:rPr lang="en-US" sz="3200" dirty="0">
                <a:solidFill>
                  <a:srgbClr val="C00000"/>
                </a:solidFill>
              </a:rPr>
              <a:t>…more!</a:t>
            </a:r>
            <a:endParaRPr lang="en-CA" sz="3200" dirty="0">
              <a:solidFill>
                <a:srgbClr val="C00000"/>
              </a:solidFill>
            </a:endParaRPr>
          </a:p>
        </p:txBody>
      </p:sp>
    </p:spTree>
    <p:custDataLst>
      <p:tags r:id="rId1"/>
    </p:custDataLst>
    <p:extLst>
      <p:ext uri="{BB962C8B-B14F-4D97-AF65-F5344CB8AC3E}">
        <p14:creationId xmlns:p14="http://schemas.microsoft.com/office/powerpoint/2010/main" val="3693628719"/>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6A6B6F-D753-4218-98B5-A7065FE4C836}"/>
                  </a:ext>
                </a:extLst>
              </p:cNvPr>
              <p:cNvSpPr txBox="1"/>
              <p:nvPr/>
            </p:nvSpPr>
            <p:spPr>
              <a:xfrm>
                <a:off x="0" y="0"/>
                <a:ext cx="4157485" cy="830997"/>
              </a:xfrm>
              <a:prstGeom prst="rect">
                <a:avLst/>
              </a:prstGeom>
              <a:noFill/>
            </p:spPr>
            <p:txBody>
              <a:bodyPr wrap="none" rtlCol="0">
                <a:spAutoFit/>
              </a:bodyPr>
              <a:lstStyle/>
              <a:p>
                <a:r>
                  <a:rPr lang="en-US" sz="4800" b="0" i="0" dirty="0"/>
                  <a:t>Metric Tensor </a:t>
                </a:r>
                <a14:m>
                  <m:oMath xmlns:m="http://schemas.openxmlformats.org/officeDocument/2006/math">
                    <m:r>
                      <a:rPr lang="en-US" sz="4800" b="0" i="1" smtClean="0">
                        <a:solidFill>
                          <a:srgbClr val="0070C0"/>
                        </a:solidFill>
                        <a:latin typeface="Cambria Math" panose="02040503050406030204" pitchFamily="18" charset="0"/>
                      </a:rPr>
                      <m:t>𝑔</m:t>
                    </m:r>
                  </m:oMath>
                </a14:m>
                <a:endParaRPr lang="en-CA" sz="4800" dirty="0"/>
              </a:p>
            </p:txBody>
          </p:sp>
        </mc:Choice>
        <mc:Fallback xmlns="">
          <p:sp>
            <p:nvSpPr>
              <p:cNvPr id="4" name="TextBox 3">
                <a:extLst>
                  <a:ext uri="{FF2B5EF4-FFF2-40B4-BE49-F238E27FC236}">
                    <a16:creationId xmlns:a16="http://schemas.microsoft.com/office/drawing/2014/main" id="{7C6A6B6F-D753-4218-98B5-A7065FE4C836}"/>
                  </a:ext>
                </a:extLst>
              </p:cNvPr>
              <p:cNvSpPr txBox="1">
                <a:spLocks noRot="1" noChangeAspect="1" noMove="1" noResize="1" noEditPoints="1" noAdjustHandles="1" noChangeArrowheads="1" noChangeShapeType="1" noTextEdit="1"/>
              </p:cNvSpPr>
              <p:nvPr/>
            </p:nvSpPr>
            <p:spPr>
              <a:xfrm>
                <a:off x="0" y="0"/>
                <a:ext cx="4157485" cy="830997"/>
              </a:xfrm>
              <a:prstGeom prst="rect">
                <a:avLst/>
              </a:prstGeom>
              <a:blipFill>
                <a:blip r:embed="rId4"/>
                <a:stretch>
                  <a:fillRect l="-6598"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667A96E-2A01-42EC-BA72-D46DFC319DB4}"/>
                  </a:ext>
                </a:extLst>
              </p:cNvPr>
              <p:cNvSpPr txBox="1"/>
              <p:nvPr/>
            </p:nvSpPr>
            <p:spPr>
              <a:xfrm>
                <a:off x="457200" y="914400"/>
                <a:ext cx="5358775" cy="12017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𝑔</m:t>
                      </m:r>
                      <m:d>
                        <m:dPr>
                          <m:ctrlPr>
                            <a:rPr lang="en-US" sz="6000" b="0" i="1" smtClean="0">
                              <a:latin typeface="Cambria Math" panose="02040503050406030204" pitchFamily="18" charset="0"/>
                            </a:rPr>
                          </m:ctrlPr>
                        </m:dPr>
                        <m:e>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e>
                      </m:d>
                      <m:r>
                        <a:rPr lang="en-US" sz="6000" b="0" i="1" smtClean="0">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r>
                        <a:rPr lang="en-US" sz="6000" b="0" i="1" smtClean="0">
                          <a:latin typeface="Cambria Math" panose="02040503050406030204" pitchFamily="18" charset="0"/>
                        </a:rPr>
                        <m:t>⋅</m:t>
                      </m:r>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𝑇</m:t>
                          </m:r>
                        </m:e>
                      </m:acc>
                    </m:oMath>
                  </m:oMathPara>
                </a14:m>
                <a:endParaRPr lang="en-CA" sz="6000" dirty="0"/>
              </a:p>
            </p:txBody>
          </p:sp>
        </mc:Choice>
        <mc:Fallback xmlns="">
          <p:sp>
            <p:nvSpPr>
              <p:cNvPr id="6" name="TextBox 5">
                <a:extLst>
                  <a:ext uri="{FF2B5EF4-FFF2-40B4-BE49-F238E27FC236}">
                    <a16:creationId xmlns:a16="http://schemas.microsoft.com/office/drawing/2014/main" id="{A667A96E-2A01-42EC-BA72-D46DFC319DB4}"/>
                  </a:ext>
                </a:extLst>
              </p:cNvPr>
              <p:cNvSpPr txBox="1">
                <a:spLocks noRot="1" noChangeAspect="1" noMove="1" noResize="1" noEditPoints="1" noAdjustHandles="1" noChangeArrowheads="1" noChangeShapeType="1" noTextEdit="1"/>
              </p:cNvSpPr>
              <p:nvPr/>
            </p:nvSpPr>
            <p:spPr>
              <a:xfrm>
                <a:off x="457200" y="914400"/>
                <a:ext cx="5358775" cy="12017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959EBF-311B-4C4D-A18E-4B25A227FE7A}"/>
                  </a:ext>
                </a:extLst>
              </p:cNvPr>
              <p:cNvSpPr txBox="1"/>
              <p:nvPr/>
            </p:nvSpPr>
            <p:spPr>
              <a:xfrm>
                <a:off x="951571" y="2346837"/>
                <a:ext cx="3774559"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5400" b="0" i="1" smtClean="0">
                          <a:solidFill>
                            <a:srgbClr val="FFC000"/>
                          </a:solidFill>
                          <a:latin typeface="Cambria Math" panose="02040503050406030204" pitchFamily="18" charset="0"/>
                        </a:rPr>
                        <m:t>𝐼𝑛𝑣𝑎𝑟𝑖𝑎𝑛𝑐𝑒</m:t>
                      </m:r>
                    </m:oMath>
                  </m:oMathPara>
                </a14:m>
                <a:endParaRPr lang="en-CA" sz="5400" dirty="0">
                  <a:solidFill>
                    <a:srgbClr val="FFC000"/>
                  </a:solidFill>
                </a:endParaRPr>
              </a:p>
            </p:txBody>
          </p:sp>
        </mc:Choice>
        <mc:Fallback xmlns="">
          <p:sp>
            <p:nvSpPr>
              <p:cNvPr id="7" name="TextBox 6">
                <a:extLst>
                  <a:ext uri="{FF2B5EF4-FFF2-40B4-BE49-F238E27FC236}">
                    <a16:creationId xmlns:a16="http://schemas.microsoft.com/office/drawing/2014/main" id="{1C959EBF-311B-4C4D-A18E-4B25A227FE7A}"/>
                  </a:ext>
                </a:extLst>
              </p:cNvPr>
              <p:cNvSpPr txBox="1">
                <a:spLocks noRot="1" noChangeAspect="1" noMove="1" noResize="1" noEditPoints="1" noAdjustHandles="1" noChangeArrowheads="1" noChangeShapeType="1" noTextEdit="1"/>
              </p:cNvSpPr>
              <p:nvPr/>
            </p:nvSpPr>
            <p:spPr>
              <a:xfrm>
                <a:off x="951571" y="2346837"/>
                <a:ext cx="3774559" cy="923330"/>
              </a:xfrm>
              <a:prstGeom prst="rect">
                <a:avLst/>
              </a:prstGeom>
              <a:blipFill>
                <a:blip r:embed="rId6"/>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90FE11CE-F896-44FF-9631-FEAEB90DA7B9}"/>
              </a:ext>
            </a:extLst>
          </p:cNvPr>
          <p:cNvCxnSpPr>
            <a:cxnSpLocks/>
          </p:cNvCxnSpPr>
          <p:nvPr/>
        </p:nvCxnSpPr>
        <p:spPr>
          <a:xfrm flipH="1">
            <a:off x="0" y="344593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47E52AA-8473-406B-93E4-2F792DAC83D9}"/>
              </a:ext>
            </a:extLst>
          </p:cNvPr>
          <p:cNvGrpSpPr/>
          <p:nvPr/>
        </p:nvGrpSpPr>
        <p:grpSpPr>
          <a:xfrm>
            <a:off x="5962650" y="361950"/>
            <a:ext cx="6229350" cy="1569660"/>
            <a:chOff x="5962650" y="361950"/>
            <a:chExt cx="6229350" cy="1569660"/>
          </a:xfrm>
        </p:grpSpPr>
        <p:sp>
          <p:nvSpPr>
            <p:cNvPr id="10" name="TextBox 9">
              <a:extLst>
                <a:ext uri="{FF2B5EF4-FFF2-40B4-BE49-F238E27FC236}">
                  <a16:creationId xmlns:a16="http://schemas.microsoft.com/office/drawing/2014/main" id="{3B17D58C-04F3-4A20-8B57-CE16A4C15944}"/>
                </a:ext>
              </a:extLst>
            </p:cNvPr>
            <p:cNvSpPr txBox="1"/>
            <p:nvPr/>
          </p:nvSpPr>
          <p:spPr>
            <a:xfrm>
              <a:off x="7236797" y="361950"/>
              <a:ext cx="4955203" cy="1569660"/>
            </a:xfrm>
            <a:prstGeom prst="rect">
              <a:avLst/>
            </a:prstGeom>
            <a:noFill/>
          </p:spPr>
          <p:txBody>
            <a:bodyPr wrap="none" rtlCol="0">
              <a:spAutoFit/>
            </a:bodyPr>
            <a:lstStyle/>
            <a:p>
              <a:pPr algn="ctr"/>
              <a:r>
                <a:rPr lang="en-US" sz="4800" b="0" i="0" dirty="0"/>
                <a:t>Doesn’t depend on</a:t>
              </a:r>
              <a:br>
                <a:rPr lang="en-US" sz="4800" b="0" i="0" dirty="0"/>
              </a:br>
              <a:r>
                <a:rPr lang="en-US" sz="4800" b="0" i="0" dirty="0"/>
                <a:t>coordinate system</a:t>
              </a:r>
              <a:endParaRPr lang="en-CA" sz="4800" dirty="0"/>
            </a:p>
          </p:txBody>
        </p:sp>
        <p:cxnSp>
          <p:nvCxnSpPr>
            <p:cNvPr id="14" name="Straight Arrow Connector 13">
              <a:extLst>
                <a:ext uri="{FF2B5EF4-FFF2-40B4-BE49-F238E27FC236}">
                  <a16:creationId xmlns:a16="http://schemas.microsoft.com/office/drawing/2014/main" id="{2494A5CA-1F3C-45A7-8283-F7448F05C168}"/>
                </a:ext>
              </a:extLst>
            </p:cNvPr>
            <p:cNvCxnSpPr>
              <a:cxnSpLocks/>
            </p:cNvCxnSpPr>
            <p:nvPr/>
          </p:nvCxnSpPr>
          <p:spPr>
            <a:xfrm flipH="1">
              <a:off x="5962650" y="819150"/>
              <a:ext cx="1276350" cy="4762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544674B6-1D46-45A9-9C40-D5E412F9918E}"/>
              </a:ext>
            </a:extLst>
          </p:cNvPr>
          <p:cNvSpPr/>
          <p:nvPr/>
        </p:nvSpPr>
        <p:spPr>
          <a:xfrm>
            <a:off x="3238500" y="914400"/>
            <a:ext cx="2514600"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23E1B1-EE21-4349-B4A2-44F2C1CF2FBF}"/>
                  </a:ext>
                </a:extLst>
              </p:cNvPr>
              <p:cNvSpPr txBox="1"/>
              <p:nvPr/>
            </p:nvSpPr>
            <p:spPr>
              <a:xfrm>
                <a:off x="530941" y="3562094"/>
                <a:ext cx="9601924" cy="323691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𝑔</m:t>
                      </m:r>
                      <m:d>
                        <m:dPr>
                          <m:ctrlPr>
                            <a:rPr lang="en-US" sz="4800" b="0" i="1" smtClean="0">
                              <a:latin typeface="Cambria Math" panose="02040503050406030204" pitchFamily="18" charset="0"/>
                            </a:rPr>
                          </m:ctrlPr>
                        </m:dPr>
                        <m:e>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latin typeface="Cambria Math" panose="02040503050406030204" pitchFamily="18" charset="0"/>
                            </a:rPr>
                            <m:t>,</m:t>
                          </m:r>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𝑥</m:t>
                              </m:r>
                            </m:sub>
                          </m:sSub>
                          <m:r>
                            <a:rPr lang="en-US" sz="4800" b="0" i="1" smtClean="0">
                              <a:solidFill>
                                <a:srgbClr val="7030A0"/>
                              </a:solidFill>
                              <a:latin typeface="Cambria Math" panose="02040503050406030204" pitchFamily="18" charset="0"/>
                            </a:rPr>
                            <m:t>  </m:t>
                          </m:r>
                          <m:sSub>
                            <m:sSubPr>
                              <m:ctrlPr>
                                <a:rPr lang="en-US" sz="4800" b="0" i="1" smtClean="0">
                                  <a:solidFill>
                                    <a:srgbClr val="7030A0"/>
                                  </a:solidFill>
                                  <a:latin typeface="Cambria Math" panose="02040503050406030204" pitchFamily="18" charset="0"/>
                                </a:rPr>
                              </m:ctrlPr>
                            </m:sSubPr>
                            <m:e>
                              <m:r>
                                <a:rPr lang="en-US" sz="4800" b="0" i="1" smtClean="0">
                                  <a:solidFill>
                                    <a:srgbClr val="7030A0"/>
                                  </a:solidFill>
                                  <a:latin typeface="Cambria Math" panose="02040503050406030204" pitchFamily="18" charset="0"/>
                                </a:rPr>
                                <m:t>𝑅</m:t>
                              </m:r>
                            </m:e>
                            <m:sub>
                              <m:r>
                                <a:rPr lang="en-US" sz="4800" b="0" i="1" smtClean="0">
                                  <a:solidFill>
                                    <a:srgbClr val="7030A0"/>
                                  </a:solidFill>
                                  <a:latin typeface="Cambria Math" panose="02040503050406030204" pitchFamily="18" charset="0"/>
                                </a:rPr>
                                <m:t>𝑦</m:t>
                              </m:r>
                            </m:sub>
                          </m:sSub>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𝑥𝑦</m:t>
                                    </m:r>
                                  </m:sub>
                                </m:sSub>
                              </m:e>
                            </m:mr>
                            <m:m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𝑦𝑥</m:t>
                                    </m:r>
                                  </m:sub>
                                </m:sSub>
                              </m:e>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𝑔</m:t>
                                    </m:r>
                                  </m:e>
                                  <m:sub>
                                    <m:r>
                                      <a:rPr lang="en-US" sz="4800" b="0" i="1" smtClean="0">
                                        <a:solidFill>
                                          <a:srgbClr val="002060"/>
                                        </a:solidFill>
                                        <a:latin typeface="Cambria Math" panose="02040503050406030204" pitchFamily="18" charset="0"/>
                                      </a:rPr>
                                      <m:t>𝑦𝑦</m:t>
                                    </m:r>
                                  </m:sub>
                                </m:sSub>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rgbClr val="00B050"/>
                                  </a:solidFill>
                                  <a:latin typeface="Cambria Math" panose="02040503050406030204" pitchFamily="18" charset="0"/>
                                </a:rPr>
                              </m:ctrlPr>
                            </m:eqArrPr>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𝑥</m:t>
                                  </m:r>
                                </m:sub>
                              </m:sSub>
                            </m:e>
                            <m:e>
                              <m:sSub>
                                <m:sSubPr>
                                  <m:ctrlPr>
                                    <a:rPr lang="en-US" sz="4800" b="0" i="1" smtClean="0">
                                      <a:solidFill>
                                        <a:srgbClr val="00B050"/>
                                      </a:solidFill>
                                      <a:latin typeface="Cambria Math" panose="02040503050406030204" pitchFamily="18" charset="0"/>
                                    </a:rPr>
                                  </m:ctrlPr>
                                </m:sSubPr>
                                <m:e>
                                  <m:r>
                                    <a:rPr lang="en-US" sz="4800" b="0" i="1" smtClean="0">
                                      <a:solidFill>
                                        <a:srgbClr val="00B050"/>
                                      </a:solidFill>
                                      <a:latin typeface="Cambria Math" panose="02040503050406030204" pitchFamily="18" charset="0"/>
                                    </a:rPr>
                                    <m:t>𝑇</m:t>
                                  </m:r>
                                </m:e>
                                <m:sub>
                                  <m:r>
                                    <a:rPr lang="en-US" sz="4800" b="0" i="1" smtClean="0">
                                      <a:solidFill>
                                        <a:srgbClr val="00B050"/>
                                      </a:solidFill>
                                      <a:latin typeface="Cambria Math" panose="02040503050406030204" pitchFamily="18" charset="0"/>
                                    </a:rPr>
                                    <m:t>𝑦</m:t>
                                  </m:r>
                                </m:sub>
                              </m:sSub>
                            </m:e>
                          </m:eqArr>
                        </m:e>
                      </m:d>
                    </m:oMath>
                  </m:oMathPara>
                </a14:m>
                <a:endParaRPr lang="en-US" sz="4800" b="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chemeClr val="bg1"/>
                          </a:solidFill>
                          <a:latin typeface="Cambria Math" panose="02040503050406030204" pitchFamily="18" charset="0"/>
                        </a:rPr>
                        <m:t>𝑔</m:t>
                      </m:r>
                      <m:d>
                        <m:dPr>
                          <m:ctrlPr>
                            <a:rPr lang="en-US" sz="4800" b="0" i="1" smtClean="0">
                              <a:solidFill>
                                <a:schemeClr val="bg1"/>
                              </a:solidFill>
                              <a:latin typeface="Cambria Math" panose="02040503050406030204" pitchFamily="18" charset="0"/>
                            </a:rPr>
                          </m:ctrlPr>
                        </m:dPr>
                        <m:e>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𝑅</m:t>
                              </m:r>
                            </m:e>
                          </m:acc>
                          <m:r>
                            <a:rPr lang="en-US" sz="48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𝑇</m:t>
                              </m:r>
                            </m:e>
                          </m:acc>
                        </m:e>
                      </m:d>
                      <m:r>
                        <a:rPr lang="en-US" sz="4800" b="0" i="1" smtClean="0">
                          <a:latin typeface="Cambria Math" panose="02040503050406030204" pitchFamily="18" charset="0"/>
                        </a:rPr>
                        <m:t>= </m:t>
                      </m:r>
                      <m:d>
                        <m:dPr>
                          <m:begChr m:val="["/>
                          <m:endChr m:val="]"/>
                          <m:ctrlPr>
                            <a:rPr lang="en-US" sz="4800" b="0" i="1" smtClean="0">
                              <a:solidFill>
                                <a:schemeClr val="tx1"/>
                              </a:solidFill>
                              <a:latin typeface="Cambria Math" panose="02040503050406030204" pitchFamily="18" charset="0"/>
                            </a:rPr>
                          </m:ctrlPr>
                        </m:dPr>
                        <m:e>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𝑥</m:t>
                                  </m:r>
                                </m:sub>
                              </m:sSub>
                            </m:e>
                          </m:acc>
                          <m:r>
                            <a:rPr lang="en-US" sz="4800" b="0" i="1" smtClean="0">
                              <a:solidFill>
                                <a:srgbClr val="36174D"/>
                              </a:solidFill>
                              <a:latin typeface="Cambria Math" panose="02040503050406030204" pitchFamily="18" charset="0"/>
                            </a:rPr>
                            <m:t>  </m:t>
                          </m:r>
                          <m:acc>
                            <m:accPr>
                              <m:chr m:val="̃"/>
                              <m:ctrlPr>
                                <a:rPr lang="en-US" sz="4800" b="0" i="1" smtClean="0">
                                  <a:solidFill>
                                    <a:srgbClr val="36174D"/>
                                  </a:solidFill>
                                  <a:latin typeface="Cambria Math" panose="02040503050406030204" pitchFamily="18" charset="0"/>
                                </a:rPr>
                              </m:ctrlPr>
                            </m:accPr>
                            <m:e>
                              <m:sSub>
                                <m:sSubPr>
                                  <m:ctrlPr>
                                    <a:rPr lang="en-US" sz="4800" b="0" i="1" smtClean="0">
                                      <a:solidFill>
                                        <a:srgbClr val="36174D"/>
                                      </a:solidFill>
                                      <a:latin typeface="Cambria Math" panose="02040503050406030204" pitchFamily="18" charset="0"/>
                                    </a:rPr>
                                  </m:ctrlPr>
                                </m:sSubPr>
                                <m:e>
                                  <m:r>
                                    <a:rPr lang="en-US" sz="4800" b="0" i="1" smtClean="0">
                                      <a:solidFill>
                                        <a:srgbClr val="36174D"/>
                                      </a:solidFill>
                                      <a:latin typeface="Cambria Math" panose="02040503050406030204" pitchFamily="18" charset="0"/>
                                    </a:rPr>
                                    <m:t>𝑅</m:t>
                                  </m:r>
                                </m:e>
                                <m:sub>
                                  <m:r>
                                    <a:rPr lang="en-US" sz="4800" b="0" i="1" smtClean="0">
                                      <a:solidFill>
                                        <a:srgbClr val="36174D"/>
                                      </a:solidFill>
                                      <a:latin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rgbClr val="C00000"/>
                                  </a:solidFill>
                                  <a:latin typeface="Cambria Math" panose="02040503050406030204" pitchFamily="18" charset="0"/>
                                </a:rPr>
                              </m:ctrlPr>
                            </m:mP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𝑥𝑦</m:t>
                                        </m:r>
                                      </m:sub>
                                    </m:sSub>
                                  </m:e>
                                </m:acc>
                              </m:e>
                            </m:mr>
                            <m:m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𝑔</m:t>
                                        </m:r>
                                      </m:e>
                                      <m:sub>
                                        <m:r>
                                          <a:rPr lang="en-US" sz="4800" b="0" i="1" smtClean="0">
                                            <a:solidFill>
                                              <a:srgbClr val="C00000"/>
                                            </a:solidFill>
                                            <a:latin typeface="Cambria Math" panose="02040503050406030204" pitchFamily="18" charset="0"/>
                                          </a:rPr>
                                          <m:t>𝑦𝑦</m:t>
                                        </m:r>
                                      </m:sub>
                                    </m:sSub>
                                  </m:e>
                                </m:acc>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accent6">
                                      <a:lumMod val="50000"/>
                                    </a:schemeClr>
                                  </a:solidFill>
                                  <a:latin typeface="Cambria Math" panose="02040503050406030204" pitchFamily="18" charset="0"/>
                                </a:rPr>
                              </m:ctrlPr>
                            </m:eqArrPr>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𝑥</m:t>
                                      </m:r>
                                    </m:sub>
                                  </m:sSub>
                                </m:e>
                              </m:acc>
                            </m:e>
                            <m:e>
                              <m:acc>
                                <m:accPr>
                                  <m:chr m:val="̃"/>
                                  <m:ctrlPr>
                                    <a:rPr lang="en-US" sz="4800" b="0" i="1" smtClean="0">
                                      <a:solidFill>
                                        <a:schemeClr val="accent6">
                                          <a:lumMod val="50000"/>
                                        </a:schemeClr>
                                      </a:solidFill>
                                      <a:latin typeface="Cambria Math" panose="02040503050406030204" pitchFamily="18" charset="0"/>
                                    </a:rPr>
                                  </m:ctrlPr>
                                </m:accPr>
                                <m:e>
                                  <m:sSub>
                                    <m:sSubPr>
                                      <m:ctrlPr>
                                        <a:rPr lang="en-US" sz="4800" b="0" i="1" smtClean="0">
                                          <a:solidFill>
                                            <a:schemeClr val="accent6">
                                              <a:lumMod val="50000"/>
                                            </a:schemeClr>
                                          </a:solidFill>
                                          <a:latin typeface="Cambria Math" panose="02040503050406030204" pitchFamily="18" charset="0"/>
                                        </a:rPr>
                                      </m:ctrlPr>
                                    </m:sSubPr>
                                    <m:e>
                                      <m:r>
                                        <a:rPr lang="en-US" sz="4800" b="0" i="1" smtClean="0">
                                          <a:solidFill>
                                            <a:schemeClr val="accent6">
                                              <a:lumMod val="50000"/>
                                            </a:schemeClr>
                                          </a:solidFill>
                                          <a:latin typeface="Cambria Math" panose="02040503050406030204" pitchFamily="18" charset="0"/>
                                        </a:rPr>
                                        <m:t>𝑇</m:t>
                                      </m:r>
                                    </m:e>
                                    <m:sub>
                                      <m:r>
                                        <a:rPr lang="en-US" sz="4800" b="0" i="1" smtClean="0">
                                          <a:solidFill>
                                            <a:schemeClr val="accent6">
                                              <a:lumMod val="50000"/>
                                            </a:schemeClr>
                                          </a:solidFill>
                                          <a:latin typeface="Cambria Math" panose="02040503050406030204" pitchFamily="18" charset="0"/>
                                        </a:rPr>
                                        <m:t>𝑦</m:t>
                                      </m:r>
                                    </m:sub>
                                  </m:sSub>
                                </m:e>
                              </m:acc>
                            </m:e>
                          </m:eqArr>
                        </m:e>
                      </m:d>
                    </m:oMath>
                  </m:oMathPara>
                </a14:m>
                <a:endParaRPr lang="en-CA" sz="4800" dirty="0"/>
              </a:p>
            </p:txBody>
          </p:sp>
        </mc:Choice>
        <mc:Fallback xmlns="">
          <p:sp>
            <p:nvSpPr>
              <p:cNvPr id="18" name="TextBox 17">
                <a:extLst>
                  <a:ext uri="{FF2B5EF4-FFF2-40B4-BE49-F238E27FC236}">
                    <a16:creationId xmlns:a16="http://schemas.microsoft.com/office/drawing/2014/main" id="{3D23E1B1-EE21-4349-B4A2-44F2C1CF2FBF}"/>
                  </a:ext>
                </a:extLst>
              </p:cNvPr>
              <p:cNvSpPr txBox="1">
                <a:spLocks noRot="1" noChangeAspect="1" noMove="1" noResize="1" noEditPoints="1" noAdjustHandles="1" noChangeArrowheads="1" noChangeShapeType="1" noTextEdit="1"/>
              </p:cNvSpPr>
              <p:nvPr/>
            </p:nvSpPr>
            <p:spPr>
              <a:xfrm>
                <a:off x="530941" y="3562094"/>
                <a:ext cx="9601924" cy="32369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DAD233EF-FDD6-43BC-A4FD-B356F5E15495}"/>
                  </a:ext>
                </a:extLst>
              </p14:cNvPr>
              <p14:cNvContentPartPr/>
              <p14:nvPr>
                <p:extLst>
                  <p:ext uri="{42D2F446-02D8-4167-A562-619A0277C38B}">
                    <p15:isNarration xmlns:p15="http://schemas.microsoft.com/office/powerpoint/2012/main" val="1"/>
                  </p:ext>
                </p:extLst>
              </p14:nvPr>
            </p14:nvContentPartPr>
            <p14:xfrm>
              <a:off x="353520" y="801000"/>
              <a:ext cx="9756360" cy="5941440"/>
            </p14:xfrm>
          </p:contentPart>
        </mc:Choice>
        <mc:Fallback xmlns="">
          <p:pic>
            <p:nvPicPr>
              <p:cNvPr id="20" name="Ink 19">
                <a:extLst>
                  <a:ext uri="{FF2B5EF4-FFF2-40B4-BE49-F238E27FC236}">
                    <a16:creationId xmlns:a16="http://schemas.microsoft.com/office/drawing/2014/main" id="{DAD233EF-FDD6-43BC-A4FD-B356F5E15495}"/>
                  </a:ext>
                </a:extLst>
              </p:cNvPr>
              <p:cNvPicPr>
                <a:picLocks noGrp="1" noRot="1" noChangeAspect="1" noMove="1" noResize="1" noEditPoints="1" noAdjustHandles="1" noChangeArrowheads="1" noChangeShapeType="1"/>
              </p:cNvPicPr>
              <p:nvPr/>
            </p:nvPicPr>
            <p:blipFill>
              <a:blip r:embed="rId9"/>
              <a:stretch>
                <a:fillRect/>
              </a:stretch>
            </p:blipFill>
            <p:spPr>
              <a:xfrm>
                <a:off x="344160" y="791640"/>
                <a:ext cx="9775080" cy="5960160"/>
              </a:xfrm>
              <a:prstGeom prst="rect">
                <a:avLst/>
              </a:prstGeom>
            </p:spPr>
          </p:pic>
        </mc:Fallback>
      </mc:AlternateContent>
    </p:spTree>
    <p:custDataLst>
      <p:tags r:id="rId1"/>
    </p:custDataLst>
    <p:extLst>
      <p:ext uri="{BB962C8B-B14F-4D97-AF65-F5344CB8AC3E}">
        <p14:creationId xmlns:p14="http://schemas.microsoft.com/office/powerpoint/2010/main" val="2754937308"/>
      </p:ext>
    </p:extLst>
  </p:cSld>
  <p:clrMapOvr>
    <a:masterClrMapping/>
  </p:clrMapOvr>
  <mc:AlternateContent xmlns:mc="http://schemas.openxmlformats.org/markup-compatibility/2006" xmlns:p14="http://schemas.microsoft.com/office/powerpoint/2010/main">
    <mc:Choice Requires="p14">
      <p:transition spd="slow" p14:dur="2000" advTm="44501"/>
    </mc:Choice>
    <mc:Fallback xmlns="">
      <p:transition spd="slow" advTm="44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444E68E-220E-4931-A898-2C4D82D3FCD8}"/>
                  </a:ext>
                </a:extLst>
              </p:cNvPr>
              <p:cNvSpPr/>
              <p:nvPr/>
            </p:nvSpPr>
            <p:spPr>
              <a:xfrm>
                <a:off x="-79271" y="0"/>
                <a:ext cx="12477750" cy="693394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e>
                        <m:sup>
                          <m:r>
                            <a:rPr lang="en-US" sz="4800" i="1">
                              <a:latin typeface="Cambria Math" panose="02040503050406030204" pitchFamily="18" charset="0"/>
                            </a:rPr>
                            <m:t>𝑇</m:t>
                          </m:r>
                        </m:sup>
                      </m:sSup>
                      <m:r>
                        <a:rPr lang="en-US" sz="4800" b="0" i="1" smtClean="0">
                          <a:latin typeface="Cambria Math" panose="02040503050406030204" pitchFamily="18" charset="0"/>
                        </a:rPr>
                        <m:t>          </m:t>
                      </m:r>
                      <m:d>
                        <m:dPr>
                          <m:begChr m:val="["/>
                          <m:endChr m:val="]"/>
                          <m:ctrlPr>
                            <a:rPr lang="en-US" sz="4800" i="1">
                              <a:latin typeface="Cambria Math" panose="02040503050406030204" pitchFamily="18" charset="0"/>
                            </a:rPr>
                          </m:ctrlPr>
                        </m:dPr>
                        <m:e>
                          <m:m>
                            <m:mPr>
                              <m:mcs>
                                <m:mc>
                                  <m:mcPr>
                                    <m:count m:val="2"/>
                                    <m:mcJc m:val="center"/>
                                  </m:mcPr>
                                </m:mc>
                              </m:mcs>
                              <m:ctrlPr>
                                <a:rPr lang="en-US" sz="4800" i="1" smtClean="0">
                                  <a:solidFill>
                                    <a:srgbClr val="C00000"/>
                                  </a:solidFill>
                                  <a:latin typeface="Cambria Math" panose="02040503050406030204" pitchFamily="18" charset="0"/>
                                </a:rPr>
                              </m:ctrlPr>
                            </m:mPr>
                            <m:mr>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𝑥𝑥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𝑥𝑦</m:t>
                                        </m:r>
                                      </m:sub>
                                    </m:sSub>
                                  </m:e>
                                </m:acc>
                              </m:e>
                            </m:mr>
                            <m:mr>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𝑦𝑥</m:t>
                                        </m:r>
                                      </m:sub>
                                    </m:sSub>
                                  </m:e>
                                </m:acc>
                              </m:e>
                              <m:e>
                                <m:acc>
                                  <m:accPr>
                                    <m:chr m:val="̃"/>
                                    <m:ctrlPr>
                                      <a:rPr lang="en-US" sz="4800" b="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𝑔</m:t>
                                        </m:r>
                                      </m:e>
                                      <m:sub>
                                        <m:r>
                                          <a:rPr lang="en-US" sz="4800" i="1">
                                            <a:solidFill>
                                              <a:srgbClr val="C00000"/>
                                            </a:solidFill>
                                            <a:latin typeface="Cambria Math" panose="02040503050406030204" pitchFamily="18" charset="0"/>
                                          </a:rPr>
                                          <m:t>𝑦𝑦</m:t>
                                        </m:r>
                                      </m:sub>
                                    </m:sSub>
                                  </m:e>
                                </m:acc>
                              </m:e>
                            </m:mr>
                          </m:m>
                        </m:e>
                      </m:d>
                      <m:r>
                        <a:rPr lang="en-US" sz="4800" b="0" i="1" smtClean="0">
                          <a:solidFill>
                            <a:srgbClr val="C00000"/>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𝑦</m:t>
                                  </m:r>
                                </m:e>
                              </m:acc>
                            </m:e>
                          </m:eqArr>
                        </m:e>
                      </m:d>
                    </m:oMath>
                  </m:oMathPara>
                </a14:m>
                <a:endParaRPr lang="en-CA" sz="4800" dirty="0"/>
              </a:p>
              <a:p>
                <a:pPr/>
                <a14:m>
                  <m:oMathPara xmlns:m="http://schemas.openxmlformats.org/officeDocument/2006/math">
                    <m:oMathParaPr>
                      <m:jc m:val="left"/>
                    </m:oMathParaPr>
                    <m:oMath xmlns:m="http://schemas.openxmlformats.org/officeDocument/2006/math">
                      <m:r>
                        <a:rPr lang="en-US" sz="3400" i="1">
                          <a:latin typeface="Cambria Math" panose="02040503050406030204" pitchFamily="18" charset="0"/>
                        </a:rPr>
                        <m:t>=</m:t>
                      </m:r>
                      <m:d>
                        <m:dPr>
                          <m:ctrlPr>
                            <a:rPr lang="en-US" sz="3400" i="1" smtClean="0">
                              <a:latin typeface="Cambria Math" panose="02040503050406030204" pitchFamily="18" charset="0"/>
                            </a:rPr>
                          </m:ctrlPr>
                        </m:dPr>
                        <m:e>
                          <m:sSup>
                            <m:sSupPr>
                              <m:ctrlPr>
                                <a:rPr lang="en-US" sz="3400" b="0" i="1" smtClean="0">
                                  <a:solidFill>
                                    <a:srgbClr val="7030A0"/>
                                  </a:solidFill>
                                  <a:latin typeface="Cambria Math" panose="02040503050406030204" pitchFamily="18" charset="0"/>
                                  <a:ea typeface="Cambria Math" panose="02040503050406030204" pitchFamily="18" charset="0"/>
                                </a:rPr>
                              </m:ctrlPr>
                            </m:sSupPr>
                            <m:e>
                              <m:sSup>
                                <m:sSupPr>
                                  <m:ctrlPr>
                                    <a:rPr lang="en-US" sz="3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3400" i="1" smtClean="0">
                                          <a:latin typeface="Cambria Math" panose="02040503050406030204" pitchFamily="18" charset="0"/>
                                          <a:ea typeface="Cambria Math" panose="02040503050406030204" pitchFamily="18" charset="0"/>
                                        </a:rPr>
                                      </m:ctrlPr>
                                    </m:dPr>
                                    <m:e>
                                      <m:eqArr>
                                        <m:eqArrPr>
                                          <m:ctrlPr>
                                            <a:rPr lang="en-US" sz="3400" i="1">
                                              <a:latin typeface="Cambria Math" panose="02040503050406030204" pitchFamily="18" charset="0"/>
                                              <a:ea typeface="Cambria Math" panose="02040503050406030204" pitchFamily="18" charset="0"/>
                                            </a:rPr>
                                          </m:ctrlPr>
                                        </m:eqArrPr>
                                        <m:e>
                                          <m:r>
                                            <a:rPr lang="en-US" sz="3400" i="1">
                                              <a:solidFill>
                                                <a:srgbClr val="0070C0"/>
                                              </a:solidFill>
                                              <a:latin typeface="Cambria Math" panose="02040503050406030204" pitchFamily="18" charset="0"/>
                                            </a:rPr>
                                            <m:t>𝑥</m:t>
                                          </m:r>
                                        </m:e>
                                        <m:e>
                                          <m:r>
                                            <a:rPr lang="en-US" sz="3400" i="1">
                                              <a:solidFill>
                                                <a:srgbClr val="0070C0"/>
                                              </a:solidFill>
                                              <a:latin typeface="Cambria Math" panose="02040503050406030204" pitchFamily="18" charset="0"/>
                                            </a:rPr>
                                            <m:t>𝑦</m:t>
                                          </m:r>
                                        </m:e>
                                      </m:eqArr>
                                    </m:e>
                                  </m:d>
                                </m:e>
                                <m:sup>
                                  <m:r>
                                    <a:rPr lang="en-US" sz="3400" b="0" i="1" smtClean="0">
                                      <a:solidFill>
                                        <a:schemeClr val="tx1"/>
                                      </a:solidFill>
                                      <a:latin typeface="Cambria Math" panose="02040503050406030204" pitchFamily="18" charset="0"/>
                                    </a:rPr>
                                    <m:t>𝑇</m:t>
                                  </m:r>
                                </m:sup>
                              </m:sSup>
                              <m:sSup>
                                <m:sSupPr>
                                  <m:ctrlPr>
                                    <a:rPr lang="en-US" sz="34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34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b="0" i="1" smtClean="0">
                                              <a:solidFill>
                                                <a:srgbClr val="7030A0"/>
                                              </a:solidFill>
                                              <a:latin typeface="Cambria Math" panose="02040503050406030204" pitchFamily="18" charset="0"/>
                                              <a:ea typeface="Cambria Math" panose="02040503050406030204" pitchFamily="18" charset="0"/>
                                            </a:rPr>
                                          </m:ctrlPr>
                                        </m:mPr>
                                        <m:mr>
                                          <m:e>
                                            <m:r>
                                              <a:rPr lang="en-US" sz="3400" b="0" i="1" smtClean="0">
                                                <a:solidFill>
                                                  <a:srgbClr val="7030A0"/>
                                                </a:solidFill>
                                                <a:latin typeface="Cambria Math" panose="02040503050406030204" pitchFamily="18" charset="0"/>
                                                <a:ea typeface="Cambria Math" panose="02040503050406030204" pitchFamily="18" charset="0"/>
                                              </a:rPr>
                                              <m:t>𝑎</m:t>
                                            </m:r>
                                          </m:e>
                                          <m:e>
                                            <m:r>
                                              <a:rPr lang="en-US" sz="3400" b="0" i="1" smtClean="0">
                                                <a:solidFill>
                                                  <a:srgbClr val="7030A0"/>
                                                </a:solidFill>
                                                <a:latin typeface="Cambria Math" panose="02040503050406030204" pitchFamily="18" charset="0"/>
                                                <a:ea typeface="Cambria Math" panose="02040503050406030204" pitchFamily="18" charset="0"/>
                                              </a:rPr>
                                              <m:t>𝑏</m:t>
                                            </m:r>
                                          </m:e>
                                        </m:mr>
                                        <m:mr>
                                          <m:e>
                                            <m:r>
                                              <a:rPr lang="en-US" sz="3400" b="0" i="1" smtClean="0">
                                                <a:solidFill>
                                                  <a:srgbClr val="7030A0"/>
                                                </a:solidFill>
                                                <a:latin typeface="Cambria Math" panose="02040503050406030204" pitchFamily="18" charset="0"/>
                                                <a:ea typeface="Cambria Math" panose="02040503050406030204" pitchFamily="18" charset="0"/>
                                              </a:rPr>
                                              <m:t>𝑐</m:t>
                                            </m:r>
                                          </m:e>
                                          <m:e>
                                            <m:r>
                                              <a:rPr lang="en-US" sz="3400" b="0" i="1" smtClean="0">
                                                <a:solidFill>
                                                  <a:srgbClr val="7030A0"/>
                                                </a:solidFill>
                                                <a:latin typeface="Cambria Math" panose="02040503050406030204" pitchFamily="18" charset="0"/>
                                                <a:ea typeface="Cambria Math" panose="02040503050406030204" pitchFamily="18" charset="0"/>
                                              </a:rPr>
                                              <m:t>𝑑</m:t>
                                            </m:r>
                                          </m:e>
                                        </m:mr>
                                      </m:m>
                                    </m:e>
                                  </m:d>
                                </m:e>
                                <m:sup>
                                  <m:r>
                                    <a:rPr lang="en-US" sz="3400" b="0" i="1" smtClean="0">
                                      <a:solidFill>
                                        <a:srgbClr val="7030A0"/>
                                      </a:solidFill>
                                      <a:latin typeface="Cambria Math" panose="02040503050406030204" pitchFamily="18" charset="0"/>
                                      <a:ea typeface="Cambria Math" panose="02040503050406030204" pitchFamily="18" charset="0"/>
                                    </a:rPr>
                                    <m:t>𝑇</m:t>
                                  </m:r>
                                </m:sup>
                              </m:sSup>
                            </m:e>
                            <m:sup>
                              <m:r>
                                <a:rPr lang="en-US" sz="3400" b="0" i="1" smtClean="0">
                                  <a:solidFill>
                                    <a:srgbClr val="7030A0"/>
                                  </a:solidFill>
                                  <a:latin typeface="Cambria Math" panose="02040503050406030204" pitchFamily="18" charset="0"/>
                                  <a:ea typeface="Cambria Math" panose="02040503050406030204" pitchFamily="18" charset="0"/>
                                </a:rPr>
                                <m:t>−1</m:t>
                              </m:r>
                            </m:sup>
                          </m:sSup>
                        </m:e>
                      </m:d>
                      <m:d>
                        <m:dPr>
                          <m:ctrlPr>
                            <a:rPr lang="en-US" sz="3400" b="0" i="1" smtClean="0">
                              <a:latin typeface="Cambria Math" panose="02040503050406030204" pitchFamily="18" charset="0"/>
                            </a:rPr>
                          </m:ctrlPr>
                        </m:dPr>
                        <m:e>
                          <m:sSup>
                            <m:sSupPr>
                              <m:ctrlPr>
                                <a:rPr lang="en-US" sz="3400" i="1" smtClean="0">
                                  <a:solidFill>
                                    <a:srgbClr val="00B050"/>
                                  </a:solidFill>
                                  <a:latin typeface="Cambria Math" panose="02040503050406030204" pitchFamily="18" charset="0"/>
                                  <a:ea typeface="Cambria Math" panose="02040503050406030204" pitchFamily="18" charset="0"/>
                                </a:rPr>
                              </m:ctrlPr>
                            </m:sSupPr>
                            <m:e>
                              <m:d>
                                <m:dPr>
                                  <m:begChr m:val="["/>
                                  <m:endChr m:val="]"/>
                                  <m:ctrlPr>
                                    <a:rPr lang="en-US" sz="34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i="1">
                                          <a:solidFill>
                                            <a:srgbClr val="00B050"/>
                                          </a:solidFill>
                                          <a:latin typeface="Cambria Math" panose="02040503050406030204" pitchFamily="18" charset="0"/>
                                          <a:ea typeface="Cambria Math" panose="02040503050406030204" pitchFamily="18" charset="0"/>
                                        </a:rPr>
                                      </m:ctrlPr>
                                    </m:mPr>
                                    <m:mr>
                                      <m:e>
                                        <m:r>
                                          <a:rPr lang="en-US" sz="3400" i="1">
                                            <a:solidFill>
                                              <a:srgbClr val="00B050"/>
                                            </a:solidFill>
                                            <a:latin typeface="Cambria Math" panose="02040503050406030204" pitchFamily="18" charset="0"/>
                                            <a:ea typeface="Cambria Math" panose="02040503050406030204" pitchFamily="18" charset="0"/>
                                          </a:rPr>
                                          <m:t>𝑎</m:t>
                                        </m:r>
                                      </m:e>
                                      <m:e>
                                        <m:r>
                                          <a:rPr lang="en-US" sz="3400" i="1">
                                            <a:solidFill>
                                              <a:srgbClr val="00B050"/>
                                            </a:solidFill>
                                            <a:latin typeface="Cambria Math" panose="02040503050406030204" pitchFamily="18" charset="0"/>
                                            <a:ea typeface="Cambria Math" panose="02040503050406030204" pitchFamily="18" charset="0"/>
                                          </a:rPr>
                                          <m:t>𝑏</m:t>
                                        </m:r>
                                      </m:e>
                                    </m:mr>
                                    <m:mr>
                                      <m:e>
                                        <m:r>
                                          <a:rPr lang="en-US" sz="3400" i="1">
                                            <a:solidFill>
                                              <a:srgbClr val="00B050"/>
                                            </a:solidFill>
                                            <a:latin typeface="Cambria Math" panose="02040503050406030204" pitchFamily="18" charset="0"/>
                                            <a:ea typeface="Cambria Math" panose="02040503050406030204" pitchFamily="18" charset="0"/>
                                          </a:rPr>
                                          <m:t>𝑐</m:t>
                                        </m:r>
                                      </m:e>
                                      <m:e>
                                        <m:r>
                                          <a:rPr lang="en-US" sz="3400" i="1">
                                            <a:solidFill>
                                              <a:srgbClr val="00B050"/>
                                            </a:solidFill>
                                            <a:latin typeface="Cambria Math" panose="02040503050406030204" pitchFamily="18" charset="0"/>
                                            <a:ea typeface="Cambria Math" panose="02040503050406030204" pitchFamily="18" charset="0"/>
                                          </a:rPr>
                                          <m:t>𝑑</m:t>
                                        </m:r>
                                      </m:e>
                                    </m:mr>
                                  </m:m>
                                </m:e>
                              </m:d>
                            </m:e>
                            <m:sup>
                              <m:r>
                                <a:rPr lang="en-US" sz="3400" i="1">
                                  <a:latin typeface="Cambria Math" panose="02040503050406030204" pitchFamily="18" charset="0"/>
                                  <a:ea typeface="Cambria Math" panose="02040503050406030204" pitchFamily="18" charset="0"/>
                                </a:rPr>
                                <m:t>𝑇</m:t>
                              </m:r>
                            </m:sup>
                          </m:sSup>
                          <m:d>
                            <m:dPr>
                              <m:begChr m:val="["/>
                              <m:endChr m:val="]"/>
                              <m:ctrlPr>
                                <a:rPr lang="en-US" sz="3400" i="1">
                                  <a:latin typeface="Cambria Math" panose="02040503050406030204" pitchFamily="18" charset="0"/>
                                </a:rPr>
                              </m:ctrlPr>
                            </m:dPr>
                            <m:e>
                              <m:m>
                                <m:mPr>
                                  <m:mcs>
                                    <m:mc>
                                      <m:mcPr>
                                        <m:count m:val="2"/>
                                        <m:mcJc m:val="center"/>
                                      </m:mcPr>
                                    </m:mc>
                                  </m:mcs>
                                  <m:ctrlPr>
                                    <a:rPr lang="en-US" sz="3400" i="1">
                                      <a:latin typeface="Cambria Math" panose="02040503050406030204" pitchFamily="18" charset="0"/>
                                    </a:rPr>
                                  </m:ctrlPr>
                                </m:mPr>
                                <m:mr>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𝑥𝑥</m:t>
                                        </m:r>
                                      </m:sub>
                                    </m:sSub>
                                  </m:e>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𝑥𝑦</m:t>
                                        </m:r>
                                      </m:sub>
                                    </m:sSub>
                                  </m:e>
                                </m:mr>
                                <m:mr>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𝑦𝑥</m:t>
                                        </m:r>
                                      </m:sub>
                                    </m:sSub>
                                  </m:e>
                                  <m:e>
                                    <m:sSub>
                                      <m:sSubPr>
                                        <m:ctrlPr>
                                          <a:rPr lang="en-US" sz="3400" i="1">
                                            <a:solidFill>
                                              <a:srgbClr val="002060"/>
                                            </a:solidFill>
                                            <a:latin typeface="Cambria Math" panose="02040503050406030204" pitchFamily="18" charset="0"/>
                                          </a:rPr>
                                        </m:ctrlPr>
                                      </m:sSubPr>
                                      <m:e>
                                        <m:r>
                                          <a:rPr lang="en-US" sz="3400" i="1">
                                            <a:solidFill>
                                              <a:srgbClr val="002060"/>
                                            </a:solidFill>
                                            <a:latin typeface="Cambria Math" panose="02040503050406030204" pitchFamily="18" charset="0"/>
                                          </a:rPr>
                                          <m:t>𝑔</m:t>
                                        </m:r>
                                      </m:e>
                                      <m:sub>
                                        <m:r>
                                          <a:rPr lang="en-US" sz="3400" i="1">
                                            <a:solidFill>
                                              <a:srgbClr val="002060"/>
                                            </a:solidFill>
                                            <a:latin typeface="Cambria Math" panose="02040503050406030204" pitchFamily="18" charset="0"/>
                                          </a:rPr>
                                          <m:t>𝑦𝑦</m:t>
                                        </m:r>
                                      </m:sub>
                                    </m:sSub>
                                  </m:e>
                                </m:mr>
                              </m:m>
                            </m:e>
                          </m:d>
                          <m:d>
                            <m:dPr>
                              <m:begChr m:val="["/>
                              <m:endChr m:val="]"/>
                              <m:ctrlPr>
                                <a:rPr lang="en-US" sz="3400" i="1">
                                  <a:solidFill>
                                    <a:srgbClr val="00B05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i="1">
                                      <a:solidFill>
                                        <a:srgbClr val="00B050"/>
                                      </a:solidFill>
                                      <a:latin typeface="Cambria Math" panose="02040503050406030204" pitchFamily="18" charset="0"/>
                                      <a:ea typeface="Cambria Math" panose="02040503050406030204" pitchFamily="18" charset="0"/>
                                    </a:rPr>
                                  </m:ctrlPr>
                                </m:mPr>
                                <m:mr>
                                  <m:e>
                                    <m:r>
                                      <a:rPr lang="en-US" sz="3400" i="1">
                                        <a:solidFill>
                                          <a:srgbClr val="00B050"/>
                                        </a:solidFill>
                                        <a:latin typeface="Cambria Math" panose="02040503050406030204" pitchFamily="18" charset="0"/>
                                        <a:ea typeface="Cambria Math" panose="02040503050406030204" pitchFamily="18" charset="0"/>
                                      </a:rPr>
                                      <m:t>𝑎</m:t>
                                    </m:r>
                                  </m:e>
                                  <m:e>
                                    <m:r>
                                      <a:rPr lang="en-US" sz="3400" i="1">
                                        <a:solidFill>
                                          <a:srgbClr val="00B050"/>
                                        </a:solidFill>
                                        <a:latin typeface="Cambria Math" panose="02040503050406030204" pitchFamily="18" charset="0"/>
                                        <a:ea typeface="Cambria Math" panose="02040503050406030204" pitchFamily="18" charset="0"/>
                                      </a:rPr>
                                      <m:t>𝑏</m:t>
                                    </m:r>
                                  </m:e>
                                </m:mr>
                                <m:mr>
                                  <m:e>
                                    <m:r>
                                      <a:rPr lang="en-US" sz="3400" i="1">
                                        <a:solidFill>
                                          <a:srgbClr val="00B050"/>
                                        </a:solidFill>
                                        <a:latin typeface="Cambria Math" panose="02040503050406030204" pitchFamily="18" charset="0"/>
                                        <a:ea typeface="Cambria Math" panose="02040503050406030204" pitchFamily="18" charset="0"/>
                                      </a:rPr>
                                      <m:t>𝑐</m:t>
                                    </m:r>
                                  </m:e>
                                  <m:e>
                                    <m:r>
                                      <a:rPr lang="en-US" sz="3400" i="1">
                                        <a:solidFill>
                                          <a:srgbClr val="00B050"/>
                                        </a:solidFill>
                                        <a:latin typeface="Cambria Math" panose="02040503050406030204" pitchFamily="18" charset="0"/>
                                        <a:ea typeface="Cambria Math" panose="02040503050406030204" pitchFamily="18" charset="0"/>
                                      </a:rPr>
                                      <m:t>𝑑</m:t>
                                    </m:r>
                                  </m:e>
                                </m:mr>
                              </m:m>
                            </m:e>
                          </m:d>
                        </m:e>
                      </m:d>
                      <m:d>
                        <m:dPr>
                          <m:ctrlPr>
                            <a:rPr lang="en-US" sz="3400" b="0" i="1" smtClean="0">
                              <a:solidFill>
                                <a:schemeClr val="tx1"/>
                              </a:solidFill>
                              <a:latin typeface="Cambria Math" panose="02040503050406030204" pitchFamily="18" charset="0"/>
                            </a:rPr>
                          </m:ctrlPr>
                        </m:dPr>
                        <m:e>
                          <m:sSup>
                            <m:sSupPr>
                              <m:ctrlPr>
                                <a:rPr lang="en-US" sz="3400" b="0" i="1" smtClean="0">
                                  <a:solidFill>
                                    <a:srgbClr val="7030A0"/>
                                  </a:solidFill>
                                  <a:latin typeface="Cambria Math" panose="02040503050406030204" pitchFamily="18" charset="0"/>
                                  <a:ea typeface="Cambria Math" panose="02040503050406030204" pitchFamily="18" charset="0"/>
                                </a:rPr>
                              </m:ctrlPr>
                            </m:sSupPr>
                            <m:e>
                              <m:d>
                                <m:dPr>
                                  <m:begChr m:val="["/>
                                  <m:endChr m:val="]"/>
                                  <m:ctrlPr>
                                    <a:rPr lang="en-US" sz="3400" b="0" i="1" smtClean="0">
                                      <a:solidFill>
                                        <a:srgbClr val="7030A0"/>
                                      </a:solidFill>
                                      <a:latin typeface="Cambria Math" panose="02040503050406030204" pitchFamily="18" charset="0"/>
                                      <a:ea typeface="Cambria Math" panose="02040503050406030204" pitchFamily="18" charset="0"/>
                                    </a:rPr>
                                  </m:ctrlPr>
                                </m:dPr>
                                <m:e>
                                  <m:m>
                                    <m:mPr>
                                      <m:mcs>
                                        <m:mc>
                                          <m:mcPr>
                                            <m:count m:val="2"/>
                                            <m:mcJc m:val="center"/>
                                          </m:mcPr>
                                        </m:mc>
                                      </m:mcs>
                                      <m:ctrlPr>
                                        <a:rPr lang="en-US" sz="3400" b="0" i="1" smtClean="0">
                                          <a:solidFill>
                                            <a:srgbClr val="7030A0"/>
                                          </a:solidFill>
                                          <a:latin typeface="Cambria Math" panose="02040503050406030204" pitchFamily="18" charset="0"/>
                                          <a:ea typeface="Cambria Math" panose="02040503050406030204" pitchFamily="18" charset="0"/>
                                        </a:rPr>
                                      </m:ctrlPr>
                                    </m:mPr>
                                    <m:mr>
                                      <m:e>
                                        <m:r>
                                          <a:rPr lang="en-US" sz="3400" b="0" i="1" smtClean="0">
                                            <a:solidFill>
                                              <a:srgbClr val="7030A0"/>
                                            </a:solidFill>
                                            <a:latin typeface="Cambria Math" panose="02040503050406030204" pitchFamily="18" charset="0"/>
                                            <a:ea typeface="Cambria Math" panose="02040503050406030204" pitchFamily="18" charset="0"/>
                                          </a:rPr>
                                          <m:t>𝑎</m:t>
                                        </m:r>
                                      </m:e>
                                      <m:e>
                                        <m:r>
                                          <a:rPr lang="en-US" sz="3400" b="0" i="1" smtClean="0">
                                            <a:solidFill>
                                              <a:srgbClr val="7030A0"/>
                                            </a:solidFill>
                                            <a:latin typeface="Cambria Math" panose="02040503050406030204" pitchFamily="18" charset="0"/>
                                            <a:ea typeface="Cambria Math" panose="02040503050406030204" pitchFamily="18" charset="0"/>
                                          </a:rPr>
                                          <m:t>𝑏</m:t>
                                        </m:r>
                                      </m:e>
                                    </m:mr>
                                    <m:mr>
                                      <m:e>
                                        <m:r>
                                          <a:rPr lang="en-US" sz="3400" b="0" i="1" smtClean="0">
                                            <a:solidFill>
                                              <a:srgbClr val="7030A0"/>
                                            </a:solidFill>
                                            <a:latin typeface="Cambria Math" panose="02040503050406030204" pitchFamily="18" charset="0"/>
                                            <a:ea typeface="Cambria Math" panose="02040503050406030204" pitchFamily="18" charset="0"/>
                                          </a:rPr>
                                          <m:t>𝑐</m:t>
                                        </m:r>
                                      </m:e>
                                      <m:e>
                                        <m:r>
                                          <a:rPr lang="en-US" sz="3400" b="0" i="1" smtClean="0">
                                            <a:solidFill>
                                              <a:srgbClr val="7030A0"/>
                                            </a:solidFill>
                                            <a:latin typeface="Cambria Math" panose="02040503050406030204" pitchFamily="18" charset="0"/>
                                            <a:ea typeface="Cambria Math" panose="02040503050406030204" pitchFamily="18" charset="0"/>
                                          </a:rPr>
                                          <m:t>𝑑</m:t>
                                        </m:r>
                                      </m:e>
                                    </m:mr>
                                  </m:m>
                                </m:e>
                              </m:d>
                            </m:e>
                            <m:sup>
                              <m:r>
                                <a:rPr lang="en-US" sz="3400" b="0" i="1" smtClean="0">
                                  <a:solidFill>
                                    <a:srgbClr val="7030A0"/>
                                  </a:solidFill>
                                  <a:latin typeface="Cambria Math" panose="02040503050406030204" pitchFamily="18" charset="0"/>
                                  <a:ea typeface="Cambria Math" panose="02040503050406030204" pitchFamily="18" charset="0"/>
                                </a:rPr>
                                <m:t>−1</m:t>
                              </m:r>
                            </m:sup>
                          </m:sSup>
                          <m:d>
                            <m:dPr>
                              <m:begChr m:val="["/>
                              <m:endChr m:val="]"/>
                              <m:ctrlPr>
                                <a:rPr lang="en-US" sz="3400" i="1">
                                  <a:latin typeface="Cambria Math" panose="02040503050406030204" pitchFamily="18" charset="0"/>
                                  <a:ea typeface="Cambria Math" panose="02040503050406030204" pitchFamily="18" charset="0"/>
                                </a:rPr>
                              </m:ctrlPr>
                            </m:dPr>
                            <m:e>
                              <m:eqArr>
                                <m:eqArrPr>
                                  <m:ctrlPr>
                                    <a:rPr lang="en-US" sz="3400" i="1">
                                      <a:latin typeface="Cambria Math" panose="02040503050406030204" pitchFamily="18" charset="0"/>
                                      <a:ea typeface="Cambria Math" panose="02040503050406030204" pitchFamily="18" charset="0"/>
                                    </a:rPr>
                                  </m:ctrlPr>
                                </m:eqArrPr>
                                <m:e>
                                  <m:r>
                                    <a:rPr lang="en-US" sz="3400" i="1">
                                      <a:solidFill>
                                        <a:srgbClr val="0070C0"/>
                                      </a:solidFill>
                                      <a:latin typeface="Cambria Math" panose="02040503050406030204" pitchFamily="18" charset="0"/>
                                    </a:rPr>
                                    <m:t>𝑥</m:t>
                                  </m:r>
                                </m:e>
                                <m:e>
                                  <m:r>
                                    <a:rPr lang="en-US" sz="3400" i="1">
                                      <a:solidFill>
                                        <a:srgbClr val="0070C0"/>
                                      </a:solidFill>
                                      <a:latin typeface="Cambria Math" panose="02040503050406030204" pitchFamily="18" charset="0"/>
                                    </a:rPr>
                                    <m:t>𝑦</m:t>
                                  </m:r>
                                </m:e>
                              </m:eqArr>
                            </m:e>
                          </m:d>
                        </m:e>
                      </m:d>
                    </m:oMath>
                  </m:oMathPara>
                </a14:m>
                <a:endParaRPr lang="en-CA" sz="3400" dirty="0"/>
              </a:p>
              <a:p>
                <a:endParaRPr lang="en-CA" sz="3400" dirty="0"/>
              </a:p>
              <a:p>
                <a:endParaRPr lang="en-CA" sz="3400" dirty="0"/>
              </a:p>
              <a:p>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r>
                        <a:rPr lang="en-US" sz="4400" b="0" i="1" smtClean="0">
                          <a:latin typeface="Cambria Math" panose="02040503050406030204" pitchFamily="18" charset="0"/>
                        </a:rPr>
                        <m:t>     </m:t>
                      </m:r>
                      <m:sSup>
                        <m:sSupPr>
                          <m:ctrlPr>
                            <a:rPr lang="en-US" sz="4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e>
                        <m:sup>
                          <m:r>
                            <a:rPr lang="en-US" sz="4400" b="0" i="1" smtClean="0">
                              <a:solidFill>
                                <a:schemeClr val="tx1"/>
                              </a:solidFill>
                              <a:latin typeface="Cambria Math" panose="02040503050406030204" pitchFamily="18" charset="0"/>
                            </a:rPr>
                            <m:t>𝑇</m:t>
                          </m:r>
                        </m:sup>
                      </m:sSup>
                      <m:r>
                        <a:rPr lang="en-US" sz="4400" b="0" i="1" smtClean="0">
                          <a:solidFill>
                            <a:schemeClr val="tx1"/>
                          </a:solidFill>
                          <a:latin typeface="Cambria Math" panose="02040503050406030204" pitchFamily="18" charset="0"/>
                        </a:rPr>
                        <m:t>  </m:t>
                      </m:r>
                      <m:d>
                        <m:dPr>
                          <m:begChr m:val="["/>
                          <m:endChr m:val="]"/>
                          <m:ctrlPr>
                            <a:rPr lang="en-US" sz="4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ea typeface="Cambria Math" panose="02040503050406030204" pitchFamily="18" charset="0"/>
                                </a:rPr>
                              </m:ctrlPr>
                            </m:mPr>
                            <m:mr>
                              <m:e>
                                <m:r>
                                  <a:rPr lang="en-US" sz="4400" b="0" i="1" smtClean="0">
                                    <a:solidFill>
                                      <a:schemeClr val="tx1"/>
                                    </a:solidFill>
                                    <a:latin typeface="Cambria Math" panose="02040503050406030204" pitchFamily="18" charset="0"/>
                                    <a:ea typeface="Cambria Math" panose="02040503050406030204" pitchFamily="18" charset="0"/>
                                  </a:rPr>
                                  <m:t>1</m:t>
                                </m:r>
                              </m:e>
                              <m:e>
                                <m:r>
                                  <a:rPr lang="en-US" sz="4400" b="0" i="1" smtClean="0">
                                    <a:solidFill>
                                      <a:schemeClr val="tx1"/>
                                    </a:solidFill>
                                    <a:latin typeface="Cambria Math" panose="02040503050406030204" pitchFamily="18" charset="0"/>
                                    <a:ea typeface="Cambria Math" panose="02040503050406030204" pitchFamily="18" charset="0"/>
                                  </a:rPr>
                                  <m:t>0</m:t>
                                </m:r>
                              </m:e>
                            </m:mr>
                            <m:mr>
                              <m:e>
                                <m:r>
                                  <a:rPr lang="en-US" sz="4400" b="0" i="1" smtClean="0">
                                    <a:solidFill>
                                      <a:schemeClr val="tx1"/>
                                    </a:solidFill>
                                    <a:latin typeface="Cambria Math" panose="02040503050406030204" pitchFamily="18" charset="0"/>
                                    <a:ea typeface="Cambria Math" panose="02040503050406030204" pitchFamily="18" charset="0"/>
                                  </a:rPr>
                                  <m:t>0</m:t>
                                </m:r>
                              </m:e>
                              <m:e>
                                <m:r>
                                  <a:rPr lang="en-US" sz="4400" b="0" i="1" smtClean="0">
                                    <a:solidFill>
                                      <a:schemeClr val="tx1"/>
                                    </a:solidFill>
                                    <a:latin typeface="Cambria Math" panose="02040503050406030204" pitchFamily="18" charset="0"/>
                                    <a:ea typeface="Cambria Math" panose="02040503050406030204" pitchFamily="18" charset="0"/>
                                  </a:rPr>
                                  <m:t>1</m:t>
                                </m:r>
                              </m:e>
                            </m:mr>
                          </m:m>
                        </m:e>
                      </m:d>
                      <m:r>
                        <a:rPr lang="en-US" sz="4400" b="0" i="1" smtClean="0">
                          <a:solidFill>
                            <a:schemeClr val="tx1"/>
                          </a:solidFill>
                          <a:latin typeface="Cambria Math" panose="02040503050406030204" pitchFamily="18" charset="0"/>
                          <a:ea typeface="Cambria Math" panose="02040503050406030204" pitchFamily="18" charset="0"/>
                        </a:rPr>
                        <m:t>      </m:t>
                      </m:r>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𝑥𝑦</m:t>
                                    </m:r>
                                  </m:sub>
                                </m:sSub>
                              </m:e>
                            </m:m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𝑦𝑦</m:t>
                                    </m:r>
                                  </m:sub>
                                </m:sSub>
                              </m:e>
                            </m:mr>
                          </m:m>
                        </m:e>
                      </m:d>
                      <m:r>
                        <a:rPr lang="en-US" sz="4400" b="0" i="1" smtClean="0">
                          <a:solidFill>
                            <a:srgbClr val="002060"/>
                          </a:solidFill>
                          <a:latin typeface="Cambria Math" panose="02040503050406030204" pitchFamily="18" charset="0"/>
                        </a:rPr>
                        <m:t>    </m:t>
                      </m:r>
                      <m:d>
                        <m:dPr>
                          <m:begChr m:val="["/>
                          <m:endChr m:val="]"/>
                          <m:ctrlPr>
                            <a:rPr lang="en-US" sz="4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ea typeface="Cambria Math" panose="02040503050406030204" pitchFamily="18" charset="0"/>
                                </a:rPr>
                              </m:ctrlPr>
                            </m:mPr>
                            <m:mr>
                              <m:e>
                                <m:r>
                                  <a:rPr lang="en-US" sz="4400" b="0" i="1" smtClean="0">
                                    <a:solidFill>
                                      <a:schemeClr val="tx1"/>
                                    </a:solidFill>
                                    <a:latin typeface="Cambria Math" panose="02040503050406030204" pitchFamily="18" charset="0"/>
                                    <a:ea typeface="Cambria Math" panose="02040503050406030204" pitchFamily="18" charset="0"/>
                                  </a:rPr>
                                  <m:t>1</m:t>
                                </m:r>
                              </m:e>
                              <m:e>
                                <m:r>
                                  <a:rPr lang="en-US" sz="4400" b="0" i="1" smtClean="0">
                                    <a:solidFill>
                                      <a:schemeClr val="tx1"/>
                                    </a:solidFill>
                                    <a:latin typeface="Cambria Math" panose="02040503050406030204" pitchFamily="18" charset="0"/>
                                    <a:ea typeface="Cambria Math" panose="02040503050406030204" pitchFamily="18" charset="0"/>
                                  </a:rPr>
                                  <m:t>0</m:t>
                                </m:r>
                              </m:e>
                            </m:mr>
                            <m:mr>
                              <m:e>
                                <m:r>
                                  <a:rPr lang="en-US" sz="4400" b="0" i="1" smtClean="0">
                                    <a:solidFill>
                                      <a:schemeClr val="tx1"/>
                                    </a:solidFill>
                                    <a:latin typeface="Cambria Math" panose="02040503050406030204" pitchFamily="18" charset="0"/>
                                    <a:ea typeface="Cambria Math" panose="02040503050406030204" pitchFamily="18" charset="0"/>
                                  </a:rPr>
                                  <m:t>0</m:t>
                                </m:r>
                              </m:e>
                              <m:e>
                                <m:r>
                                  <a:rPr lang="en-US" sz="4400" b="0" i="1" smtClean="0">
                                    <a:solidFill>
                                      <a:schemeClr val="tx1"/>
                                    </a:solidFill>
                                    <a:latin typeface="Cambria Math" panose="02040503050406030204" pitchFamily="18" charset="0"/>
                                    <a:ea typeface="Cambria Math" panose="02040503050406030204" pitchFamily="18" charset="0"/>
                                  </a:rPr>
                                  <m:t>1</m:t>
                                </m:r>
                              </m:e>
                            </m:mr>
                          </m:m>
                        </m:e>
                      </m:d>
                      <m:r>
                        <a:rPr lang="en-US" sz="4400" b="0" i="1" smtClean="0">
                          <a:solidFill>
                            <a:schemeClr val="tx1"/>
                          </a:solidFill>
                          <a:latin typeface="Cambria Math" panose="02040503050406030204" pitchFamily="18" charset="0"/>
                          <a:ea typeface="Cambria Math" panose="02040503050406030204" pitchFamily="18" charset="0"/>
                        </a:rPr>
                        <m:t>       </m:t>
                      </m:r>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oMath>
                  </m:oMathPara>
                </a14:m>
                <a:endParaRPr lang="en-CA" sz="4400" dirty="0"/>
              </a:p>
              <a:p>
                <a:endParaRPr lang="en-CA" sz="2000" dirty="0"/>
              </a:p>
              <a:p>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r>
                        <a:rPr lang="en-US" sz="4400" b="0" i="1" smtClean="0">
                          <a:latin typeface="Cambria Math" panose="02040503050406030204" pitchFamily="18" charset="0"/>
                        </a:rPr>
                        <m:t>                  </m:t>
                      </m:r>
                      <m:sSup>
                        <m:sSupPr>
                          <m:ctrlPr>
                            <a:rPr lang="en-US" sz="4400" b="0" i="1" smtClean="0">
                              <a:solidFill>
                                <a:srgbClr val="0070C0"/>
                              </a:solidFill>
                              <a:latin typeface="Cambria Math" panose="02040503050406030204" pitchFamily="18" charset="0"/>
                              <a:ea typeface="Cambria Math" panose="02040503050406030204" pitchFamily="18" charset="0"/>
                            </a:rPr>
                          </m:ctrlPr>
                        </m:sSupPr>
                        <m:e>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e>
                        <m:sup>
                          <m:r>
                            <a:rPr lang="en-US" sz="4400" b="0" i="1" smtClean="0">
                              <a:solidFill>
                                <a:schemeClr val="tx1"/>
                              </a:solidFill>
                              <a:latin typeface="Cambria Math" panose="02040503050406030204" pitchFamily="18" charset="0"/>
                            </a:rPr>
                            <m:t>𝑇</m:t>
                          </m:r>
                        </m:sup>
                      </m:sSup>
                      <m:r>
                        <a:rPr lang="en-US" sz="4400" b="0" i="1" smtClean="0">
                          <a:solidFill>
                            <a:schemeClr val="tx1"/>
                          </a:solidFill>
                          <a:latin typeface="Cambria Math" panose="02040503050406030204" pitchFamily="18" charset="0"/>
                        </a:rPr>
                        <m:t>         </m:t>
                      </m:r>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𝑥𝑦</m:t>
                                    </m:r>
                                  </m:sub>
                                </m:sSub>
                              </m:e>
                            </m:mr>
                            <m:m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𝑦𝑥</m:t>
                                    </m:r>
                                  </m:sub>
                                </m:sSub>
                              </m:e>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𝑔</m:t>
                                    </m:r>
                                  </m:e>
                                  <m:sub>
                                    <m:r>
                                      <a:rPr lang="en-US" sz="4400" i="1">
                                        <a:solidFill>
                                          <a:srgbClr val="002060"/>
                                        </a:solidFill>
                                        <a:latin typeface="Cambria Math" panose="02040503050406030204" pitchFamily="18" charset="0"/>
                                      </a:rPr>
                                      <m:t>𝑦𝑦</m:t>
                                    </m:r>
                                  </m:sub>
                                </m:sSub>
                              </m:e>
                            </m:mr>
                          </m:m>
                        </m:e>
                      </m:d>
                      <m:r>
                        <a:rPr lang="en-US" sz="4400" b="0" i="1" smtClean="0">
                          <a:solidFill>
                            <a:srgbClr val="002060"/>
                          </a:solidFill>
                          <a:latin typeface="Cambria Math" panose="02040503050406030204" pitchFamily="18" charset="0"/>
                        </a:rPr>
                        <m:t>         </m:t>
                      </m:r>
                      <m:d>
                        <m:dPr>
                          <m:begChr m:val="["/>
                          <m:endChr m:val="]"/>
                          <m:ctrlPr>
                            <a:rPr lang="en-US" sz="4400" i="1" smtClean="0">
                              <a:latin typeface="Cambria Math" panose="02040503050406030204" pitchFamily="18" charset="0"/>
                              <a:ea typeface="Cambria Math" panose="02040503050406030204" pitchFamily="18" charset="0"/>
                            </a:rPr>
                          </m:ctrlPr>
                        </m:dPr>
                        <m:e>
                          <m:eqArr>
                            <m:eqArrPr>
                              <m:ctrlPr>
                                <a:rPr lang="en-US" sz="4400" i="1">
                                  <a:latin typeface="Cambria Math" panose="02040503050406030204" pitchFamily="18" charset="0"/>
                                  <a:ea typeface="Cambria Math" panose="02040503050406030204" pitchFamily="18" charset="0"/>
                                </a:rPr>
                              </m:ctrlPr>
                            </m:eqArrPr>
                            <m:e>
                              <m:r>
                                <a:rPr lang="en-US" sz="4400" i="1">
                                  <a:solidFill>
                                    <a:srgbClr val="0070C0"/>
                                  </a:solidFill>
                                  <a:latin typeface="Cambria Math" panose="02040503050406030204" pitchFamily="18" charset="0"/>
                                </a:rPr>
                                <m:t>𝑥</m:t>
                              </m:r>
                            </m:e>
                            <m:e>
                              <m:r>
                                <a:rPr lang="en-US" sz="4400" i="1">
                                  <a:solidFill>
                                    <a:srgbClr val="0070C0"/>
                                  </a:solidFill>
                                  <a:latin typeface="Cambria Math" panose="02040503050406030204" pitchFamily="18" charset="0"/>
                                </a:rPr>
                                <m:t>𝑦</m:t>
                              </m:r>
                            </m:e>
                          </m:eqArr>
                        </m:e>
                      </m:d>
                    </m:oMath>
                  </m:oMathPara>
                </a14:m>
                <a:endParaRPr lang="en-CA" sz="4400" dirty="0"/>
              </a:p>
            </p:txBody>
          </p:sp>
        </mc:Choice>
        <mc:Fallback xmlns="">
          <p:sp>
            <p:nvSpPr>
              <p:cNvPr id="4" name="Rectangle 3">
                <a:extLst>
                  <a:ext uri="{FF2B5EF4-FFF2-40B4-BE49-F238E27FC236}">
                    <a16:creationId xmlns:a16="http://schemas.microsoft.com/office/drawing/2014/main" id="{9444E68E-220E-4931-A898-2C4D82D3FCD8}"/>
                  </a:ext>
                </a:extLst>
              </p:cNvPr>
              <p:cNvSpPr>
                <a:spLocks noRot="1" noChangeAspect="1" noMove="1" noResize="1" noEditPoints="1" noAdjustHandles="1" noChangeArrowheads="1" noChangeShapeType="1" noTextEdit="1"/>
              </p:cNvSpPr>
              <p:nvPr/>
            </p:nvSpPr>
            <p:spPr>
              <a:xfrm>
                <a:off x="-79271" y="0"/>
                <a:ext cx="12477750" cy="6933949"/>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4CBC23AA-3E14-4115-9F8F-87175C1DF134}"/>
              </a:ext>
            </a:extLst>
          </p:cNvPr>
          <p:cNvGrpSpPr/>
          <p:nvPr/>
        </p:nvGrpSpPr>
        <p:grpSpPr>
          <a:xfrm>
            <a:off x="1616107" y="2725998"/>
            <a:ext cx="9457658" cy="712802"/>
            <a:chOff x="1616107" y="2725998"/>
            <a:chExt cx="9457658" cy="712802"/>
          </a:xfrm>
        </p:grpSpPr>
        <p:sp>
          <p:nvSpPr>
            <p:cNvPr id="5" name="TextBox 4">
              <a:extLst>
                <a:ext uri="{FF2B5EF4-FFF2-40B4-BE49-F238E27FC236}">
                  <a16:creationId xmlns:a16="http://schemas.microsoft.com/office/drawing/2014/main" id="{DE5978BC-6D5D-467D-AAEA-3A763474418B}"/>
                </a:ext>
              </a:extLst>
            </p:cNvPr>
            <p:cNvSpPr txBox="1"/>
            <p:nvPr/>
          </p:nvSpPr>
          <p:spPr>
            <a:xfrm>
              <a:off x="1616107" y="2725998"/>
              <a:ext cx="1518109" cy="707886"/>
            </a:xfrm>
            <a:prstGeom prst="rect">
              <a:avLst/>
            </a:prstGeom>
            <a:noFill/>
          </p:spPr>
          <p:txBody>
            <a:bodyPr wrap="none" rtlCol="0">
              <a:spAutoFit/>
            </a:bodyPr>
            <a:lstStyle/>
            <a:p>
              <a:pPr algn="ctr"/>
              <a:r>
                <a:rPr lang="en-US" sz="4000" dirty="0">
                  <a:solidFill>
                    <a:srgbClr val="7030A0"/>
                  </a:solidFill>
                </a:rPr>
                <a:t>contra</a:t>
              </a:r>
              <a:endParaRPr lang="en-CA" sz="2800" dirty="0">
                <a:solidFill>
                  <a:srgbClr val="7030A0"/>
                </a:solidFill>
              </a:endParaRPr>
            </a:p>
          </p:txBody>
        </p:sp>
        <p:sp>
          <p:nvSpPr>
            <p:cNvPr id="6" name="TextBox 5">
              <a:extLst>
                <a:ext uri="{FF2B5EF4-FFF2-40B4-BE49-F238E27FC236}">
                  <a16:creationId xmlns:a16="http://schemas.microsoft.com/office/drawing/2014/main" id="{071AA85A-CAA6-4C74-B3A2-8EBE0953F705}"/>
                </a:ext>
              </a:extLst>
            </p:cNvPr>
            <p:cNvSpPr txBox="1"/>
            <p:nvPr/>
          </p:nvSpPr>
          <p:spPr>
            <a:xfrm>
              <a:off x="9555656" y="2730914"/>
              <a:ext cx="1518109" cy="707886"/>
            </a:xfrm>
            <a:prstGeom prst="rect">
              <a:avLst/>
            </a:prstGeom>
            <a:noFill/>
          </p:spPr>
          <p:txBody>
            <a:bodyPr wrap="none" rtlCol="0">
              <a:spAutoFit/>
            </a:bodyPr>
            <a:lstStyle/>
            <a:p>
              <a:pPr algn="ctr"/>
              <a:r>
                <a:rPr lang="en-US" sz="4000" dirty="0">
                  <a:solidFill>
                    <a:srgbClr val="7030A0"/>
                  </a:solidFill>
                </a:rPr>
                <a:t>contra</a:t>
              </a:r>
              <a:endParaRPr lang="en-CA" sz="2800" dirty="0">
                <a:solidFill>
                  <a:srgbClr val="7030A0"/>
                </a:solidFill>
              </a:endParaRPr>
            </a:p>
          </p:txBody>
        </p:sp>
      </p:grpSp>
      <p:grpSp>
        <p:nvGrpSpPr>
          <p:cNvPr id="10" name="Group 9">
            <a:extLst>
              <a:ext uri="{FF2B5EF4-FFF2-40B4-BE49-F238E27FC236}">
                <a16:creationId xmlns:a16="http://schemas.microsoft.com/office/drawing/2014/main" id="{5A590040-0176-4AD0-AD0E-D7AD6868015C}"/>
              </a:ext>
            </a:extLst>
          </p:cNvPr>
          <p:cNvGrpSpPr/>
          <p:nvPr/>
        </p:nvGrpSpPr>
        <p:grpSpPr>
          <a:xfrm>
            <a:off x="4322373" y="2765327"/>
            <a:ext cx="4448250" cy="712803"/>
            <a:chOff x="4322373" y="2765327"/>
            <a:chExt cx="4448250" cy="712803"/>
          </a:xfrm>
        </p:grpSpPr>
        <p:sp>
          <p:nvSpPr>
            <p:cNvPr id="7" name="TextBox 6">
              <a:extLst>
                <a:ext uri="{FF2B5EF4-FFF2-40B4-BE49-F238E27FC236}">
                  <a16:creationId xmlns:a16="http://schemas.microsoft.com/office/drawing/2014/main" id="{E96CA619-7395-422A-8A8B-01163BCE01CC}"/>
                </a:ext>
              </a:extLst>
            </p:cNvPr>
            <p:cNvSpPr txBox="1"/>
            <p:nvPr/>
          </p:nvSpPr>
          <p:spPr>
            <a:xfrm>
              <a:off x="4322373" y="2765327"/>
              <a:ext cx="667747" cy="707886"/>
            </a:xfrm>
            <a:prstGeom prst="rect">
              <a:avLst/>
            </a:prstGeom>
            <a:noFill/>
          </p:spPr>
          <p:txBody>
            <a:bodyPr wrap="none" rtlCol="0">
              <a:spAutoFit/>
            </a:bodyPr>
            <a:lstStyle/>
            <a:p>
              <a:pPr algn="ctr"/>
              <a:r>
                <a:rPr lang="en-US" sz="4000" dirty="0">
                  <a:solidFill>
                    <a:srgbClr val="00B050"/>
                  </a:solidFill>
                </a:rPr>
                <a:t>co</a:t>
              </a:r>
              <a:endParaRPr lang="en-CA" sz="2800" dirty="0">
                <a:solidFill>
                  <a:srgbClr val="00B050"/>
                </a:solidFill>
              </a:endParaRPr>
            </a:p>
          </p:txBody>
        </p:sp>
        <p:sp>
          <p:nvSpPr>
            <p:cNvPr id="8" name="TextBox 7">
              <a:extLst>
                <a:ext uri="{FF2B5EF4-FFF2-40B4-BE49-F238E27FC236}">
                  <a16:creationId xmlns:a16="http://schemas.microsoft.com/office/drawing/2014/main" id="{F42D9D78-F2E2-4E21-ACF8-88C4C3BA7907}"/>
                </a:ext>
              </a:extLst>
            </p:cNvPr>
            <p:cNvSpPr txBox="1"/>
            <p:nvPr/>
          </p:nvSpPr>
          <p:spPr>
            <a:xfrm>
              <a:off x="8102876" y="2770244"/>
              <a:ext cx="667747" cy="707886"/>
            </a:xfrm>
            <a:prstGeom prst="rect">
              <a:avLst/>
            </a:prstGeom>
            <a:noFill/>
          </p:spPr>
          <p:txBody>
            <a:bodyPr wrap="none" rtlCol="0">
              <a:spAutoFit/>
            </a:bodyPr>
            <a:lstStyle/>
            <a:p>
              <a:pPr algn="ctr"/>
              <a:r>
                <a:rPr lang="en-US" sz="4000" dirty="0">
                  <a:solidFill>
                    <a:srgbClr val="00B050"/>
                  </a:solidFill>
                </a:rPr>
                <a:t>co</a:t>
              </a:r>
              <a:endParaRPr lang="en-CA" sz="2800" dirty="0">
                <a:solidFill>
                  <a:srgbClr val="00B05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3167C2FF-533A-4A56-9539-5EFC99102614}"/>
                  </a:ext>
                </a:extLst>
              </p14:cNvPr>
              <p14:cNvContentPartPr/>
              <p14:nvPr>
                <p:extLst>
                  <p:ext uri="{42D2F446-02D8-4167-A562-619A0277C38B}">
                    <p15:isNarration xmlns:p15="http://schemas.microsoft.com/office/powerpoint/2012/main" val="1"/>
                  </p:ext>
                </p:extLst>
              </p14:nvPr>
            </p14:nvContentPartPr>
            <p14:xfrm>
              <a:off x="1430640" y="3223800"/>
              <a:ext cx="9798480" cy="632160"/>
            </p14:xfrm>
          </p:contentPart>
        </mc:Choice>
        <mc:Fallback xmlns="">
          <p:pic>
            <p:nvPicPr>
              <p:cNvPr id="11" name="Ink 10">
                <a:extLst>
                  <a:ext uri="{FF2B5EF4-FFF2-40B4-BE49-F238E27FC236}">
                    <a16:creationId xmlns:a16="http://schemas.microsoft.com/office/drawing/2014/main" id="{3167C2FF-533A-4A56-9539-5EFC99102614}"/>
                  </a:ext>
                </a:extLst>
              </p:cNvPr>
              <p:cNvPicPr>
                <a:picLocks noGrp="1" noRot="1" noChangeAspect="1" noMove="1" noResize="1" noEditPoints="1" noAdjustHandles="1" noChangeArrowheads="1" noChangeShapeType="1"/>
              </p:cNvPicPr>
              <p:nvPr/>
            </p:nvPicPr>
            <p:blipFill>
              <a:blip r:embed="rId6"/>
              <a:stretch>
                <a:fillRect/>
              </a:stretch>
            </p:blipFill>
            <p:spPr>
              <a:xfrm>
                <a:off x="1421280" y="3214440"/>
                <a:ext cx="9817200" cy="650880"/>
              </a:xfrm>
              <a:prstGeom prst="rect">
                <a:avLst/>
              </a:prstGeom>
            </p:spPr>
          </p:pic>
        </mc:Fallback>
      </mc:AlternateContent>
    </p:spTree>
    <p:custDataLst>
      <p:tags r:id="rId1"/>
    </p:custDataLst>
    <p:extLst>
      <p:ext uri="{BB962C8B-B14F-4D97-AF65-F5344CB8AC3E}">
        <p14:creationId xmlns:p14="http://schemas.microsoft.com/office/powerpoint/2010/main" val="4009411235"/>
      </p:ext>
    </p:extLst>
  </p:cSld>
  <p:clrMapOvr>
    <a:masterClrMapping/>
  </p:clrMapOvr>
  <mc:AlternateContent xmlns:mc="http://schemas.openxmlformats.org/markup-compatibility/2006" xmlns:p14="http://schemas.microsoft.com/office/powerpoint/2010/main">
    <mc:Choice Requires="p14">
      <p:transition spd="slow" p14:dur="2000" advTm="24103"/>
    </mc:Choice>
    <mc:Fallback xmlns="">
      <p:transition spd="slow" advTm="24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73FB8-C8EF-47EA-B4A8-0011B730EAFC}"/>
              </a:ext>
            </a:extLst>
          </p:cNvPr>
          <p:cNvGrpSpPr/>
          <p:nvPr/>
        </p:nvGrpSpPr>
        <p:grpSpPr>
          <a:xfrm>
            <a:off x="0" y="0"/>
            <a:ext cx="4629150" cy="4987009"/>
            <a:chOff x="4438650" y="2227486"/>
            <a:chExt cx="3162300" cy="3406764"/>
          </a:xfrm>
        </p:grpSpPr>
        <p:pic>
          <p:nvPicPr>
            <p:cNvPr id="35" name="Picture 34">
              <a:extLst>
                <a:ext uri="{FF2B5EF4-FFF2-40B4-BE49-F238E27FC236}">
                  <a16:creationId xmlns:a16="http://schemas.microsoft.com/office/drawing/2014/main" id="{C7D013CA-76A2-47E2-90EC-8D0496BABD27}"/>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36" name="Picture 6" descr="Pencil, School, Science, Writing, Business, Drawing">
              <a:extLst>
                <a:ext uri="{FF2B5EF4-FFF2-40B4-BE49-F238E27FC236}">
                  <a16:creationId xmlns:a16="http://schemas.microsoft.com/office/drawing/2014/main" id="{2E20B362-EB7A-4F02-A21F-0A27E8BC2C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E1C58B14-E34A-4E5F-8B3E-FBB94E5B5258}"/>
                </a:ext>
              </a:extLst>
            </p:cNvPr>
            <p:cNvGrpSpPr/>
            <p:nvPr/>
          </p:nvGrpSpPr>
          <p:grpSpPr>
            <a:xfrm>
              <a:off x="4438650" y="3094210"/>
              <a:ext cx="2612690" cy="2540040"/>
              <a:chOff x="6310339" y="3602210"/>
              <a:chExt cx="2612690" cy="2540040"/>
            </a:xfrm>
          </p:grpSpPr>
          <p:cxnSp>
            <p:nvCxnSpPr>
              <p:cNvPr id="38" name="Straight Arrow Connector 37">
                <a:extLst>
                  <a:ext uri="{FF2B5EF4-FFF2-40B4-BE49-F238E27FC236}">
                    <a16:creationId xmlns:a16="http://schemas.microsoft.com/office/drawing/2014/main" id="{951F6796-78F6-4016-863F-0C43D304BA8C}"/>
                  </a:ext>
                </a:extLst>
              </p:cNvPr>
              <p:cNvCxnSpPr>
                <a:cxnSpLocks/>
              </p:cNvCxnSpPr>
              <p:nvPr/>
            </p:nvCxnSpPr>
            <p:spPr>
              <a:xfrm>
                <a:off x="6706847" y="5647215"/>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2F7690C8-CF74-4814-8A54-F3B3E3FA2F9B}"/>
                      </a:ext>
                    </a:extLst>
                  </p:cNvPr>
                  <p:cNvSpPr txBox="1">
                    <a:spLocks/>
                  </p:cNvSpPr>
                  <p:nvPr/>
                </p:nvSpPr>
                <p:spPr>
                  <a:xfrm>
                    <a:off x="7988507" y="5425152"/>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9" name="Subtitle 2">
                    <a:extLst>
                      <a:ext uri="{FF2B5EF4-FFF2-40B4-BE49-F238E27FC236}">
                        <a16:creationId xmlns:a16="http://schemas.microsoft.com/office/drawing/2014/main" id="{2F7690C8-CF74-4814-8A54-F3B3E3FA2F9B}"/>
                      </a:ext>
                    </a:extLst>
                  </p:cNvPr>
                  <p:cNvSpPr txBox="1">
                    <a:spLocks noRot="1" noChangeAspect="1" noMove="1" noResize="1" noEditPoints="1" noAdjustHandles="1" noChangeArrowheads="1" noChangeShapeType="1" noTextEdit="1"/>
                  </p:cNvSpPr>
                  <p:nvPr/>
                </p:nvSpPr>
                <p:spPr>
                  <a:xfrm>
                    <a:off x="7988507" y="5425152"/>
                    <a:ext cx="934522" cy="717098"/>
                  </a:xfrm>
                  <a:prstGeom prst="rect">
                    <a:avLst/>
                  </a:prstGeom>
                  <a:blipFill>
                    <a:blip r:embed="rId7"/>
                    <a:stretch>
                      <a:fillRect/>
                    </a:stretch>
                  </a:blipFill>
                </p:spPr>
                <p:txBody>
                  <a:bodyPr/>
                  <a:lstStyle/>
                  <a:p>
                    <a:r>
                      <a:rPr lang="en-CA">
                        <a:noFill/>
                      </a:rPr>
                      <a:t> </a:t>
                    </a:r>
                  </a:p>
                </p:txBody>
              </p:sp>
            </mc:Fallback>
          </mc:AlternateContent>
          <p:cxnSp>
            <p:nvCxnSpPr>
              <p:cNvPr id="42" name="Straight Arrow Connector 41">
                <a:extLst>
                  <a:ext uri="{FF2B5EF4-FFF2-40B4-BE49-F238E27FC236}">
                    <a16:creationId xmlns:a16="http://schemas.microsoft.com/office/drawing/2014/main" id="{E1782EA4-D057-4C76-B8E4-AD19989FFABC}"/>
                  </a:ext>
                </a:extLst>
              </p:cNvPr>
              <p:cNvCxnSpPr>
                <a:cxnSpLocks/>
              </p:cNvCxnSpPr>
              <p:nvPr/>
            </p:nvCxnSpPr>
            <p:spPr>
              <a:xfrm rot="16200000">
                <a:off x="6058141" y="4998510"/>
                <a:ext cx="130104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3" name="Subtitle 2">
                    <a:extLst>
                      <a:ext uri="{FF2B5EF4-FFF2-40B4-BE49-F238E27FC236}">
                        <a16:creationId xmlns:a16="http://schemas.microsoft.com/office/drawing/2014/main" id="{75A3C3BC-2A4F-4777-82EE-66D5414964D2}"/>
                      </a:ext>
                    </a:extLst>
                  </p:cNvPr>
                  <p:cNvSpPr txBox="1">
                    <a:spLocks/>
                  </p:cNvSpPr>
                  <p:nvPr/>
                </p:nvSpPr>
                <p:spPr>
                  <a:xfrm>
                    <a:off x="6310339" y="360221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3" name="Subtitle 2">
                    <a:extLst>
                      <a:ext uri="{FF2B5EF4-FFF2-40B4-BE49-F238E27FC236}">
                        <a16:creationId xmlns:a16="http://schemas.microsoft.com/office/drawing/2014/main" id="{75A3C3BC-2A4F-4777-82EE-66D5414964D2}"/>
                      </a:ext>
                    </a:extLst>
                  </p:cNvPr>
                  <p:cNvSpPr txBox="1">
                    <a:spLocks noRot="1" noChangeAspect="1" noMove="1" noResize="1" noEditPoints="1" noAdjustHandles="1" noChangeArrowheads="1" noChangeShapeType="1" noTextEdit="1"/>
                  </p:cNvSpPr>
                  <p:nvPr/>
                </p:nvSpPr>
                <p:spPr>
                  <a:xfrm>
                    <a:off x="6310339" y="3602210"/>
                    <a:ext cx="934522" cy="717098"/>
                  </a:xfrm>
                  <a:prstGeom prst="rect">
                    <a:avLst/>
                  </a:prstGeom>
                  <a:blipFill>
                    <a:blip r:embed="rId8"/>
                    <a:stretch>
                      <a:fillRect/>
                    </a:stretch>
                  </a:blipFill>
                </p:spPr>
                <p:txBody>
                  <a:bodyPr/>
                  <a:lstStyle/>
                  <a:p>
                    <a:r>
                      <a:rPr lang="en-CA">
                        <a:noFill/>
                      </a:rPr>
                      <a:t> </a:t>
                    </a:r>
                  </a:p>
                </p:txBody>
              </p:sp>
            </mc:Fallback>
          </mc:AlternateContent>
        </p:grpSp>
      </p:grpSp>
      <p:cxnSp>
        <p:nvCxnSpPr>
          <p:cNvPr id="44" name="Straight Arrow Connector 43">
            <a:extLst>
              <a:ext uri="{FF2B5EF4-FFF2-40B4-BE49-F238E27FC236}">
                <a16:creationId xmlns:a16="http://schemas.microsoft.com/office/drawing/2014/main" id="{28C25C81-BA43-4021-A43B-C739D7ECEDFA}"/>
              </a:ext>
            </a:extLst>
          </p:cNvPr>
          <p:cNvCxnSpPr>
            <a:cxnSpLocks/>
          </p:cNvCxnSpPr>
          <p:nvPr/>
        </p:nvCxnSpPr>
        <p:spPr>
          <a:xfrm flipV="1">
            <a:off x="590550" y="514350"/>
            <a:ext cx="1866900" cy="3829052"/>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0" name="Subtitle 2">
                <a:extLst>
                  <a:ext uri="{FF2B5EF4-FFF2-40B4-BE49-F238E27FC236}">
                    <a16:creationId xmlns:a16="http://schemas.microsoft.com/office/drawing/2014/main" id="{078D9BDC-16E8-4203-A028-B4767C24D5C7}"/>
                  </a:ext>
                </a:extLst>
              </p:cNvPr>
              <p:cNvSpPr txBox="1">
                <a:spLocks/>
              </p:cNvSpPr>
              <p:nvPr/>
            </p:nvSpPr>
            <p:spPr>
              <a:xfrm>
                <a:off x="2628901" y="468658"/>
                <a:ext cx="971550" cy="10497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dirty="0">
                  <a:solidFill>
                    <a:srgbClr val="7030A0"/>
                  </a:solidFill>
                </a:endParaRPr>
              </a:p>
            </p:txBody>
          </p:sp>
        </mc:Choice>
        <mc:Fallback xmlns="">
          <p:sp>
            <p:nvSpPr>
              <p:cNvPr id="50" name="Subtitle 2">
                <a:extLst>
                  <a:ext uri="{FF2B5EF4-FFF2-40B4-BE49-F238E27FC236}">
                    <a16:creationId xmlns:a16="http://schemas.microsoft.com/office/drawing/2014/main" id="{078D9BDC-16E8-4203-A028-B4767C24D5C7}"/>
                  </a:ext>
                </a:extLst>
              </p:cNvPr>
              <p:cNvSpPr txBox="1">
                <a:spLocks noRot="1" noChangeAspect="1" noMove="1" noResize="1" noEditPoints="1" noAdjustHandles="1" noChangeArrowheads="1" noChangeShapeType="1" noTextEdit="1"/>
              </p:cNvSpPr>
              <p:nvPr/>
            </p:nvSpPr>
            <p:spPr>
              <a:xfrm>
                <a:off x="2628901" y="468658"/>
                <a:ext cx="971550" cy="104972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CF634AB-90F6-4E56-9F85-E67D985BA046}"/>
                  </a:ext>
                </a:extLst>
              </p:cNvPr>
              <p:cNvSpPr txBox="1"/>
              <p:nvPr/>
            </p:nvSpPr>
            <p:spPr>
              <a:xfrm>
                <a:off x="7243777" y="373468"/>
                <a:ext cx="5081573" cy="6484532"/>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𝑎</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𝑏</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𝑐</m:t>
                          </m:r>
                        </m:e>
                        <m:sup>
                          <m:r>
                            <a:rPr lang="en-US" sz="5400" b="0" i="1" smtClean="0">
                              <a:latin typeface="Cambria Math" panose="02040503050406030204" pitchFamily="18" charset="0"/>
                            </a:rPr>
                            <m:t>2</m:t>
                          </m:r>
                        </m:sup>
                      </m:sSup>
                    </m:oMath>
                  </m:oMathPara>
                </a14:m>
                <a:endParaRPr lang="en-CA" sz="5400" dirty="0"/>
              </a:p>
              <a:p>
                <a:pPr algn="ct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r>
                        <a:rPr lang="en-US" sz="5400" b="0" i="1" smtClean="0">
                          <a:latin typeface="Cambria Math" panose="02040503050406030204" pitchFamily="18" charset="0"/>
                        </a:rPr>
                        <m:t>=</m:t>
                      </m:r>
                      <m:rad>
                        <m:radPr>
                          <m:degHide m:val="on"/>
                          <m:ctrlPr>
                            <a:rPr lang="en-US" sz="5400" b="0" i="1" smtClean="0">
                              <a:latin typeface="Cambria Math" panose="02040503050406030204" pitchFamily="18" charset="0"/>
                            </a:rPr>
                          </m:ctrlPr>
                        </m:radPr>
                        <m:deg/>
                        <m:e>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𝑎</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𝑏</m:t>
                              </m:r>
                            </m:e>
                            <m:sup>
                              <m:r>
                                <a:rPr lang="en-US" sz="5400" b="0" i="1" smtClean="0">
                                  <a:latin typeface="Cambria Math" panose="02040503050406030204" pitchFamily="18" charset="0"/>
                                </a:rPr>
                                <m:t>2</m:t>
                              </m:r>
                            </m:sup>
                          </m:sSup>
                        </m:e>
                      </m:rad>
                    </m:oMath>
                  </m:oMathPara>
                </a14:m>
                <a:endParaRPr lang="en-CA" sz="5400" dirty="0"/>
              </a:p>
              <a:p>
                <a:pPr algn="ct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latin typeface="Cambria Math" panose="02040503050406030204" pitchFamily="18" charset="0"/>
                        </a:rPr>
                        <m:t>=</m:t>
                      </m:r>
                      <m:rad>
                        <m:radPr>
                          <m:degHide m:val="on"/>
                          <m:ctrlPr>
                            <a:rPr lang="en-US" sz="5400" i="1">
                              <a:latin typeface="Cambria Math" panose="02040503050406030204" pitchFamily="18" charset="0"/>
                            </a:rPr>
                          </m:ctrlPr>
                        </m:radPr>
                        <m:deg/>
                        <m:e>
                          <m:sSup>
                            <m:sSupPr>
                              <m:ctrlPr>
                                <a:rPr lang="en-US" sz="5400" i="1">
                                  <a:latin typeface="Cambria Math" panose="02040503050406030204" pitchFamily="18" charset="0"/>
                                </a:rPr>
                              </m:ctrlPr>
                            </m:sSupPr>
                            <m:e>
                              <m:r>
                                <a:rPr lang="en-US" sz="5400" b="0" i="1" smtClean="0">
                                  <a:latin typeface="Cambria Math" panose="02040503050406030204" pitchFamily="18" charset="0"/>
                                </a:rPr>
                                <m:t>(1)</m:t>
                              </m:r>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latin typeface="Cambria Math" panose="02040503050406030204" pitchFamily="18" charset="0"/>
                                </a:rPr>
                              </m:ctrlPr>
                            </m:sSupPr>
                            <m:e>
                              <m:r>
                                <a:rPr lang="en-US" sz="5400" b="0" i="1" smtClean="0">
                                  <a:latin typeface="Cambria Math" panose="02040503050406030204" pitchFamily="18" charset="0"/>
                                </a:rPr>
                                <m:t>(2)</m:t>
                              </m:r>
                            </m:e>
                            <m:sup>
                              <m:r>
                                <a:rPr lang="en-US" sz="5400" i="1">
                                  <a:latin typeface="Cambria Math" panose="02040503050406030204" pitchFamily="18" charset="0"/>
                                </a:rPr>
                                <m:t>2</m:t>
                              </m:r>
                            </m:sup>
                          </m:sSup>
                        </m:e>
                      </m:rad>
                    </m:oMath>
                  </m:oMathPara>
                </a14:m>
                <a:endParaRPr lang="en-CA" sz="5400" dirty="0"/>
              </a:p>
              <a:p>
                <a:pPr algn="ct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latin typeface="Cambria Math" panose="02040503050406030204" pitchFamily="18" charset="0"/>
                        </a:rPr>
                        <m:t>=</m:t>
                      </m:r>
                      <m:rad>
                        <m:radPr>
                          <m:degHide m:val="on"/>
                          <m:ctrlPr>
                            <a:rPr lang="en-US" sz="5400" i="1">
                              <a:latin typeface="Cambria Math" panose="02040503050406030204" pitchFamily="18" charset="0"/>
                            </a:rPr>
                          </m:ctrlPr>
                        </m:radPr>
                        <m:deg/>
                        <m:e>
                          <m:r>
                            <a:rPr lang="en-US" sz="5400" b="0" i="1" smtClean="0">
                              <a:latin typeface="Cambria Math" panose="02040503050406030204" pitchFamily="18" charset="0"/>
                            </a:rPr>
                            <m:t>1</m:t>
                          </m:r>
                          <m:r>
                            <a:rPr lang="en-US" sz="5400" i="1">
                              <a:latin typeface="Cambria Math" panose="02040503050406030204" pitchFamily="18" charset="0"/>
                            </a:rPr>
                            <m:t>+</m:t>
                          </m:r>
                          <m:r>
                            <a:rPr lang="en-US" sz="5400" b="0" i="1" smtClean="0">
                              <a:latin typeface="Cambria Math" panose="02040503050406030204" pitchFamily="18" charset="0"/>
                            </a:rPr>
                            <m:t>4</m:t>
                          </m:r>
                        </m:e>
                      </m:rad>
                    </m:oMath>
                  </m:oMathPara>
                </a14:m>
                <a:endParaRPr lang="en-CA" sz="5400" dirty="0"/>
              </a:p>
              <a:p>
                <a:pPr algn="ctr"/>
                <a:endParaRPr lang="en-CA" sz="2800" dirty="0"/>
              </a:p>
              <a:p>
                <a:r>
                  <a:rPr lang="en-US" sz="5400" dirty="0"/>
                  <a:t>     </a:t>
                </a:r>
                <a14:m>
                  <m:oMath xmlns:m="http://schemas.openxmlformats.org/officeDocument/2006/math">
                    <m:r>
                      <a:rPr lang="en-US" sz="5400" i="1">
                        <a:latin typeface="Cambria Math" panose="02040503050406030204" pitchFamily="18" charset="0"/>
                      </a:rPr>
                      <m:t>𝑐</m:t>
                    </m:r>
                    <m:r>
                      <a:rPr lang="en-US" sz="5400" i="1">
                        <a:latin typeface="Cambria Math" panose="02040503050406030204" pitchFamily="18" charset="0"/>
                      </a:rPr>
                      <m:t>=</m:t>
                    </m:r>
                    <m:rad>
                      <m:radPr>
                        <m:degHide m:val="on"/>
                        <m:ctrlPr>
                          <a:rPr lang="en-US" sz="5400" i="1">
                            <a:latin typeface="Cambria Math" panose="02040503050406030204" pitchFamily="18" charset="0"/>
                          </a:rPr>
                        </m:ctrlPr>
                      </m:radPr>
                      <m:deg/>
                      <m:e>
                        <m:r>
                          <a:rPr lang="en-US" sz="5400" b="0" i="1" smtClean="0">
                            <a:latin typeface="Cambria Math" panose="02040503050406030204" pitchFamily="18" charset="0"/>
                          </a:rPr>
                          <m:t>5</m:t>
                        </m:r>
                      </m:e>
                    </m:rad>
                  </m:oMath>
                </a14:m>
                <a:endParaRPr lang="en-CA" sz="5400" dirty="0"/>
              </a:p>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𝑅</m:t>
                              </m:r>
                            </m:e>
                          </m:acc>
                        </m:e>
                      </m:d>
                      <m:r>
                        <a:rPr lang="en-US" sz="5400" i="1">
                          <a:latin typeface="Cambria Math" panose="02040503050406030204" pitchFamily="18" charset="0"/>
                        </a:rPr>
                        <m:t>=</m:t>
                      </m:r>
                      <m:rad>
                        <m:radPr>
                          <m:degHide m:val="on"/>
                          <m:ctrlPr>
                            <a:rPr lang="en-US" sz="5400" i="1">
                              <a:latin typeface="Cambria Math" panose="02040503050406030204" pitchFamily="18" charset="0"/>
                            </a:rPr>
                          </m:ctrlPr>
                        </m:radPr>
                        <m:deg/>
                        <m:e>
                          <m:r>
                            <a:rPr lang="en-US" sz="5400" i="1">
                              <a:latin typeface="Cambria Math" panose="02040503050406030204" pitchFamily="18" charset="0"/>
                            </a:rPr>
                            <m:t>5</m:t>
                          </m:r>
                        </m:e>
                      </m:rad>
                    </m:oMath>
                  </m:oMathPara>
                </a14:m>
                <a:endParaRPr lang="en-CA" sz="5400" dirty="0"/>
              </a:p>
            </p:txBody>
          </p:sp>
        </mc:Choice>
        <mc:Fallback xmlns="">
          <p:sp>
            <p:nvSpPr>
              <p:cNvPr id="52" name="TextBox 51">
                <a:extLst>
                  <a:ext uri="{FF2B5EF4-FFF2-40B4-BE49-F238E27FC236}">
                    <a16:creationId xmlns:a16="http://schemas.microsoft.com/office/drawing/2014/main" id="{1CF634AB-90F6-4E56-9F85-E67D985BA046}"/>
                  </a:ext>
                </a:extLst>
              </p:cNvPr>
              <p:cNvSpPr txBox="1">
                <a:spLocks noRot="1" noChangeAspect="1" noMove="1" noResize="1" noEditPoints="1" noAdjustHandles="1" noChangeArrowheads="1" noChangeShapeType="1" noTextEdit="1"/>
              </p:cNvSpPr>
              <p:nvPr/>
            </p:nvSpPr>
            <p:spPr>
              <a:xfrm>
                <a:off x="7243777" y="373468"/>
                <a:ext cx="5081573" cy="64845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903DB4A-3E73-46F6-A5FF-FD9A0C535C95}"/>
                  </a:ext>
                </a:extLst>
              </p:cNvPr>
              <p:cNvSpPr txBox="1"/>
              <p:nvPr/>
            </p:nvSpPr>
            <p:spPr>
              <a:xfrm>
                <a:off x="-16934" y="4845050"/>
                <a:ext cx="4627034" cy="110895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𝑅</m:t>
                          </m:r>
                        </m:e>
                      </m:acc>
                      <m:r>
                        <a:rPr lang="en-US" sz="5400" b="0" i="1" smtClean="0">
                          <a:solidFill>
                            <a:schemeClr val="tx1"/>
                          </a:solidFill>
                          <a:latin typeface="Cambria Math" panose="02040503050406030204" pitchFamily="18" charset="0"/>
                        </a:rPr>
                        <m:t>=1</m:t>
                      </m:r>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chemeClr val="tx1"/>
                          </a:solidFill>
                          <a:latin typeface="Cambria Math" panose="02040503050406030204" pitchFamily="18" charset="0"/>
                        </a:rPr>
                        <m:t>+2</m:t>
                      </m:r>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oMath>
                  </m:oMathPara>
                </a14:m>
                <a:endParaRPr lang="en-US" sz="5400" b="0" dirty="0">
                  <a:solidFill>
                    <a:srgbClr val="002060"/>
                  </a:solidFill>
                </a:endParaRPr>
              </a:p>
            </p:txBody>
          </p:sp>
        </mc:Choice>
        <mc:Fallback xmlns="">
          <p:sp>
            <p:nvSpPr>
              <p:cNvPr id="58" name="TextBox 57">
                <a:extLst>
                  <a:ext uri="{FF2B5EF4-FFF2-40B4-BE49-F238E27FC236}">
                    <a16:creationId xmlns:a16="http://schemas.microsoft.com/office/drawing/2014/main" id="{9903DB4A-3E73-46F6-A5FF-FD9A0C535C95}"/>
                  </a:ext>
                </a:extLst>
              </p:cNvPr>
              <p:cNvSpPr txBox="1">
                <a:spLocks noRot="1" noChangeAspect="1" noMove="1" noResize="1" noEditPoints="1" noAdjustHandles="1" noChangeArrowheads="1" noChangeShapeType="1" noTextEdit="1"/>
              </p:cNvSpPr>
              <p:nvPr/>
            </p:nvSpPr>
            <p:spPr>
              <a:xfrm>
                <a:off x="-16934" y="4845050"/>
                <a:ext cx="4627034" cy="1108958"/>
              </a:xfrm>
              <a:prstGeom prst="rect">
                <a:avLst/>
              </a:prstGeom>
              <a:blipFill>
                <a:blip r:embed="rId11"/>
                <a:stretch>
                  <a:fillRect/>
                </a:stretch>
              </a:blipFill>
            </p:spPr>
            <p:txBody>
              <a:bodyPr/>
              <a:lstStyle/>
              <a:p>
                <a:r>
                  <a:rPr lang="en-CA">
                    <a:noFill/>
                  </a:rPr>
                  <a:t> </a:t>
                </a:r>
              </a:p>
            </p:txBody>
          </p:sp>
        </mc:Fallback>
      </mc:AlternateContent>
      <p:sp>
        <p:nvSpPr>
          <p:cNvPr id="13" name="Right Triangle 12">
            <a:extLst>
              <a:ext uri="{FF2B5EF4-FFF2-40B4-BE49-F238E27FC236}">
                <a16:creationId xmlns:a16="http://schemas.microsoft.com/office/drawing/2014/main" id="{66F55B49-824B-4B89-8711-0EBEBE7F5D68}"/>
              </a:ext>
            </a:extLst>
          </p:cNvPr>
          <p:cNvSpPr/>
          <p:nvPr/>
        </p:nvSpPr>
        <p:spPr>
          <a:xfrm flipH="1">
            <a:off x="4552950" y="533400"/>
            <a:ext cx="1790700" cy="3695700"/>
          </a:xfrm>
          <a:prstGeom prst="rtTriangle">
            <a:avLst/>
          </a:prstGeom>
          <a:solidFill>
            <a:schemeClr val="accent5">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892650-45D9-4E58-8B34-5E1EDF750EFF}"/>
                  </a:ext>
                </a:extLst>
              </p:cNvPr>
              <p:cNvSpPr txBox="1"/>
              <p:nvPr/>
            </p:nvSpPr>
            <p:spPr>
              <a:xfrm>
                <a:off x="5231411" y="4042834"/>
                <a:ext cx="806182"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𝑎</m:t>
                      </m:r>
                    </m:oMath>
                  </m:oMathPara>
                </a14:m>
                <a:endParaRPr lang="en-CA" sz="6000" dirty="0"/>
              </a:p>
            </p:txBody>
          </p:sp>
        </mc:Choice>
        <mc:Fallback xmlns="">
          <p:sp>
            <p:nvSpPr>
              <p:cNvPr id="15" name="TextBox 14">
                <a:extLst>
                  <a:ext uri="{FF2B5EF4-FFF2-40B4-BE49-F238E27FC236}">
                    <a16:creationId xmlns:a16="http://schemas.microsoft.com/office/drawing/2014/main" id="{19892650-45D9-4E58-8B34-5E1EDF750EFF}"/>
                  </a:ext>
                </a:extLst>
              </p:cNvPr>
              <p:cNvSpPr txBox="1">
                <a:spLocks noRot="1" noChangeAspect="1" noMove="1" noResize="1" noEditPoints="1" noAdjustHandles="1" noChangeArrowheads="1" noChangeShapeType="1" noTextEdit="1"/>
              </p:cNvSpPr>
              <p:nvPr/>
            </p:nvSpPr>
            <p:spPr>
              <a:xfrm>
                <a:off x="5231411" y="4042834"/>
                <a:ext cx="806182" cy="1015663"/>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88A90C-DC6F-493B-AC12-0FA9423E15C1}"/>
                  </a:ext>
                </a:extLst>
              </p:cNvPr>
              <p:cNvSpPr txBox="1"/>
              <p:nvPr/>
            </p:nvSpPr>
            <p:spPr>
              <a:xfrm>
                <a:off x="6393461" y="2099734"/>
                <a:ext cx="806182"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𝑏</m:t>
                      </m:r>
                    </m:oMath>
                  </m:oMathPara>
                </a14:m>
                <a:endParaRPr lang="en-CA" sz="6000" dirty="0"/>
              </a:p>
            </p:txBody>
          </p:sp>
        </mc:Choice>
        <mc:Fallback xmlns="">
          <p:sp>
            <p:nvSpPr>
              <p:cNvPr id="16" name="TextBox 15">
                <a:extLst>
                  <a:ext uri="{FF2B5EF4-FFF2-40B4-BE49-F238E27FC236}">
                    <a16:creationId xmlns:a16="http://schemas.microsoft.com/office/drawing/2014/main" id="{5B88A90C-DC6F-493B-AC12-0FA9423E15C1}"/>
                  </a:ext>
                </a:extLst>
              </p:cNvPr>
              <p:cNvSpPr txBox="1">
                <a:spLocks noRot="1" noChangeAspect="1" noMove="1" noResize="1" noEditPoints="1" noAdjustHandles="1" noChangeArrowheads="1" noChangeShapeType="1" noTextEdit="1"/>
              </p:cNvSpPr>
              <p:nvPr/>
            </p:nvSpPr>
            <p:spPr>
              <a:xfrm>
                <a:off x="6393461" y="2099734"/>
                <a:ext cx="806182" cy="1015663"/>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716EF3-C12A-4CD7-9732-54E9733C58E0}"/>
                  </a:ext>
                </a:extLst>
              </p:cNvPr>
              <p:cNvSpPr txBox="1"/>
              <p:nvPr/>
            </p:nvSpPr>
            <p:spPr>
              <a:xfrm>
                <a:off x="4717061" y="1661584"/>
                <a:ext cx="806182"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𝑐</m:t>
                      </m:r>
                    </m:oMath>
                  </m:oMathPara>
                </a14:m>
                <a:endParaRPr lang="en-CA" sz="6000" dirty="0"/>
              </a:p>
            </p:txBody>
          </p:sp>
        </mc:Choice>
        <mc:Fallback xmlns="">
          <p:sp>
            <p:nvSpPr>
              <p:cNvPr id="17" name="TextBox 16">
                <a:extLst>
                  <a:ext uri="{FF2B5EF4-FFF2-40B4-BE49-F238E27FC236}">
                    <a16:creationId xmlns:a16="http://schemas.microsoft.com/office/drawing/2014/main" id="{48716EF3-C12A-4CD7-9732-54E9733C58E0}"/>
                  </a:ext>
                </a:extLst>
              </p:cNvPr>
              <p:cNvSpPr txBox="1">
                <a:spLocks noRot="1" noChangeAspect="1" noMove="1" noResize="1" noEditPoints="1" noAdjustHandles="1" noChangeArrowheads="1" noChangeShapeType="1" noTextEdit="1"/>
              </p:cNvSpPr>
              <p:nvPr/>
            </p:nvSpPr>
            <p:spPr>
              <a:xfrm>
                <a:off x="4717061" y="1661584"/>
                <a:ext cx="806182" cy="1015663"/>
              </a:xfrm>
              <a:prstGeom prst="rect">
                <a:avLst/>
              </a:prstGeom>
              <a:blipFill>
                <a:blip r:embed="rId14"/>
                <a:stretch>
                  <a:fillRect/>
                </a:stretch>
              </a:blipFill>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F99849FA-3E84-49FF-AD17-B62749776813}"/>
              </a:ext>
            </a:extLst>
          </p:cNvPr>
          <p:cNvCxnSpPr>
            <a:cxnSpLocks/>
          </p:cNvCxnSpPr>
          <p:nvPr/>
        </p:nvCxnSpPr>
        <p:spPr>
          <a:xfrm>
            <a:off x="7124700" y="171450"/>
            <a:ext cx="0" cy="638175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 name="Ink 1">
                <a:extLst>
                  <a:ext uri="{FF2B5EF4-FFF2-40B4-BE49-F238E27FC236}">
                    <a16:creationId xmlns:a16="http://schemas.microsoft.com/office/drawing/2014/main" id="{594379B0-9808-452C-9E0B-D24D0AD54408}"/>
                  </a:ext>
                </a:extLst>
              </p14:cNvPr>
              <p14:cNvContentPartPr/>
              <p14:nvPr>
                <p:extLst>
                  <p:ext uri="{42D2F446-02D8-4167-A562-619A0277C38B}">
                    <p15:isNarration xmlns:p15="http://schemas.microsoft.com/office/powerpoint/2012/main" val="1"/>
                  </p:ext>
                </p:extLst>
              </p14:nvPr>
            </p14:nvContentPartPr>
            <p14:xfrm>
              <a:off x="1283400" y="3906000"/>
              <a:ext cx="5051160" cy="2079720"/>
            </p14:xfrm>
          </p:contentPart>
        </mc:Choice>
        <mc:Fallback xmlns="">
          <p:pic>
            <p:nvPicPr>
              <p:cNvPr id="2" name="Ink 1">
                <a:extLst>
                  <a:ext uri="{FF2B5EF4-FFF2-40B4-BE49-F238E27FC236}">
                    <a16:creationId xmlns:a16="http://schemas.microsoft.com/office/drawing/2014/main" id="{594379B0-9808-452C-9E0B-D24D0AD54408}"/>
                  </a:ext>
                </a:extLst>
              </p:cNvPr>
              <p:cNvPicPr>
                <a:picLocks noGrp="1" noRot="1" noChangeAspect="1" noMove="1" noResize="1" noEditPoints="1" noAdjustHandles="1" noChangeArrowheads="1" noChangeShapeType="1"/>
              </p:cNvPicPr>
              <p:nvPr/>
            </p:nvPicPr>
            <p:blipFill>
              <a:blip r:embed="rId16"/>
              <a:stretch>
                <a:fillRect/>
              </a:stretch>
            </p:blipFill>
            <p:spPr>
              <a:xfrm>
                <a:off x="1274040" y="3896640"/>
                <a:ext cx="5069880" cy="2098440"/>
              </a:xfrm>
              <a:prstGeom prst="rect">
                <a:avLst/>
              </a:prstGeom>
            </p:spPr>
          </p:pic>
        </mc:Fallback>
      </mc:AlternateContent>
    </p:spTree>
    <p:custDataLst>
      <p:tags r:id="rId1"/>
    </p:custDataLst>
    <p:extLst>
      <p:ext uri="{BB962C8B-B14F-4D97-AF65-F5344CB8AC3E}">
        <p14:creationId xmlns:p14="http://schemas.microsoft.com/office/powerpoint/2010/main" val="1417767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4746">
        <p159:morph option="byObject"/>
      </p:transition>
    </mc:Choice>
    <mc:Fallback xmlns="">
      <p:transition spd="slow" advTm="44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2">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731ABCD-D1E7-4FB7-AEB0-7D62AEDF8E79}"/>
              </a:ext>
            </a:extLst>
          </p:cNvPr>
          <p:cNvGrpSpPr/>
          <p:nvPr/>
        </p:nvGrpSpPr>
        <p:grpSpPr>
          <a:xfrm>
            <a:off x="190500" y="-210816"/>
            <a:ext cx="3162300" cy="3239864"/>
            <a:chOff x="4438650" y="2227486"/>
            <a:chExt cx="3162300" cy="3239864"/>
          </a:xfrm>
        </p:grpSpPr>
        <p:pic>
          <p:nvPicPr>
            <p:cNvPr id="10" name="Picture 9">
              <a:extLst>
                <a:ext uri="{FF2B5EF4-FFF2-40B4-BE49-F238E27FC236}">
                  <a16:creationId xmlns:a16="http://schemas.microsoft.com/office/drawing/2014/main" id="{6392034A-2C8D-44CB-8BC6-98AD2C4D1795}"/>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4" name="Picture 6" descr="Pencil, School, Science, Writing, Business, Drawing">
              <a:extLst>
                <a:ext uri="{FF2B5EF4-FFF2-40B4-BE49-F238E27FC236}">
                  <a16:creationId xmlns:a16="http://schemas.microsoft.com/office/drawing/2014/main" id="{3641E911-F45B-430D-B39D-58E97ABD7A6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F8BFFB8-73BD-45EE-8B44-114458E4580D}"/>
                </a:ext>
              </a:extLst>
            </p:cNvPr>
            <p:cNvGrpSpPr/>
            <p:nvPr/>
          </p:nvGrpSpPr>
          <p:grpSpPr>
            <a:xfrm>
              <a:off x="4587296" y="2964074"/>
              <a:ext cx="2698288" cy="2240728"/>
              <a:chOff x="6458985" y="3472074"/>
              <a:chExt cx="2698288" cy="2240728"/>
            </a:xfrm>
          </p:grpSpPr>
          <p:cxnSp>
            <p:nvCxnSpPr>
              <p:cNvPr id="6" name="Straight Arrow Connector 5">
                <a:extLst>
                  <a:ext uri="{FF2B5EF4-FFF2-40B4-BE49-F238E27FC236}">
                    <a16:creationId xmlns:a16="http://schemas.microsoft.com/office/drawing/2014/main" id="{D7BFF185-05C1-4C15-9371-A9B039C27BEB}"/>
                  </a:ext>
                </a:extLst>
              </p:cNvPr>
              <p:cNvCxnSpPr>
                <a:cxnSpLocks/>
              </p:cNvCxnSpPr>
              <p:nvPr/>
            </p:nvCxnSpPr>
            <p:spPr>
              <a:xfrm>
                <a:off x="6706847" y="5647215"/>
                <a:ext cx="1301043"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E6A75251-83B0-42A2-B42E-C55B6237E806}"/>
                      </a:ext>
                    </a:extLst>
                  </p:cNvPr>
                  <p:cNvSpPr txBox="1">
                    <a:spLocks/>
                  </p:cNvSpPr>
                  <p:nvPr/>
                </p:nvSpPr>
                <p:spPr>
                  <a:xfrm>
                    <a:off x="8222751" y="4995704"/>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7" name="Subtitle 2">
                    <a:extLst>
                      <a:ext uri="{FF2B5EF4-FFF2-40B4-BE49-F238E27FC236}">
                        <a16:creationId xmlns:a16="http://schemas.microsoft.com/office/drawing/2014/main" id="{E6A75251-83B0-42A2-B42E-C55B6237E806}"/>
                      </a:ext>
                    </a:extLst>
                  </p:cNvPr>
                  <p:cNvSpPr txBox="1">
                    <a:spLocks noRot="1" noChangeAspect="1" noMove="1" noResize="1" noEditPoints="1" noAdjustHandles="1" noChangeArrowheads="1" noChangeShapeType="1" noTextEdit="1"/>
                  </p:cNvSpPr>
                  <p:nvPr/>
                </p:nvSpPr>
                <p:spPr>
                  <a:xfrm>
                    <a:off x="8222751" y="4995704"/>
                    <a:ext cx="934522" cy="717098"/>
                  </a:xfrm>
                  <a:prstGeom prst="rect">
                    <a:avLst/>
                  </a:prstGeom>
                  <a:blipFill>
                    <a:blip r:embed="rId7"/>
                    <a:stretch>
                      <a:fillRect b="-16102"/>
                    </a:stretch>
                  </a:blipFill>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253958D2-7367-48AA-9257-67F23A565B38}"/>
                  </a:ext>
                </a:extLst>
              </p:cNvPr>
              <p:cNvCxnSpPr>
                <a:cxnSpLocks/>
              </p:cNvCxnSpPr>
              <p:nvPr/>
            </p:nvCxnSpPr>
            <p:spPr>
              <a:xfrm rot="16200000">
                <a:off x="6058141" y="4998510"/>
                <a:ext cx="1301043"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 name="Subtitle 2">
                    <a:extLst>
                      <a:ext uri="{FF2B5EF4-FFF2-40B4-BE49-F238E27FC236}">
                        <a16:creationId xmlns:a16="http://schemas.microsoft.com/office/drawing/2014/main" id="{E79D641A-CDEA-4C4D-9BBA-E75C272D1019}"/>
                      </a:ext>
                    </a:extLst>
                  </p:cNvPr>
                  <p:cNvSpPr txBox="1">
                    <a:spLocks/>
                  </p:cNvSpPr>
                  <p:nvPr/>
                </p:nvSpPr>
                <p:spPr>
                  <a:xfrm>
                    <a:off x="6458985" y="3472074"/>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9" name="Subtitle 2">
                    <a:extLst>
                      <a:ext uri="{FF2B5EF4-FFF2-40B4-BE49-F238E27FC236}">
                        <a16:creationId xmlns:a16="http://schemas.microsoft.com/office/drawing/2014/main" id="{E79D641A-CDEA-4C4D-9BBA-E75C272D1019}"/>
                      </a:ext>
                    </a:extLst>
                  </p:cNvPr>
                  <p:cNvSpPr txBox="1">
                    <a:spLocks noRot="1" noChangeAspect="1" noMove="1" noResize="1" noEditPoints="1" noAdjustHandles="1" noChangeArrowheads="1" noChangeShapeType="1" noTextEdit="1"/>
                  </p:cNvSpPr>
                  <p:nvPr/>
                </p:nvSpPr>
                <p:spPr>
                  <a:xfrm>
                    <a:off x="6458985" y="3472074"/>
                    <a:ext cx="934522" cy="717098"/>
                  </a:xfrm>
                  <a:prstGeom prst="rect">
                    <a:avLst/>
                  </a:prstGeom>
                  <a:blipFill>
                    <a:blip r:embed="rId8"/>
                    <a:stretch>
                      <a:fillRect b="-34746"/>
                    </a:stretch>
                  </a:blipFill>
                </p:spPr>
                <p:txBody>
                  <a:bodyPr/>
                  <a:lstStyle/>
                  <a:p>
                    <a:r>
                      <a:rPr lang="en-CA">
                        <a:noFill/>
                      </a:rPr>
                      <a:t> </a:t>
                    </a:r>
                  </a:p>
                </p:txBody>
              </p:sp>
            </mc:Fallback>
          </mc:AlternateContent>
        </p:grpSp>
      </p:grpSp>
      <p:grpSp>
        <p:nvGrpSpPr>
          <p:cNvPr id="20" name="Group 19">
            <a:extLst>
              <a:ext uri="{FF2B5EF4-FFF2-40B4-BE49-F238E27FC236}">
                <a16:creationId xmlns:a16="http://schemas.microsoft.com/office/drawing/2014/main" id="{03500DBB-AA0F-475F-A21A-5041C34603CE}"/>
              </a:ext>
            </a:extLst>
          </p:cNvPr>
          <p:cNvGrpSpPr/>
          <p:nvPr/>
        </p:nvGrpSpPr>
        <p:grpSpPr>
          <a:xfrm>
            <a:off x="4072946" y="-229866"/>
            <a:ext cx="4209588" cy="3239864"/>
            <a:chOff x="3691946" y="2227486"/>
            <a:chExt cx="4209588" cy="3239864"/>
          </a:xfrm>
        </p:grpSpPr>
        <p:pic>
          <p:nvPicPr>
            <p:cNvPr id="21" name="Picture 20">
              <a:extLst>
                <a:ext uri="{FF2B5EF4-FFF2-40B4-BE49-F238E27FC236}">
                  <a16:creationId xmlns:a16="http://schemas.microsoft.com/office/drawing/2014/main" id="{2964379C-047D-4151-AE51-D1A5745200BB}"/>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22" name="Picture 6" descr="Pencil, School, Science, Writing, Business, Drawing">
              <a:extLst>
                <a:ext uri="{FF2B5EF4-FFF2-40B4-BE49-F238E27FC236}">
                  <a16:creationId xmlns:a16="http://schemas.microsoft.com/office/drawing/2014/main" id="{0ED3B3EE-901E-4140-9EEC-A46DC4020A8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0C89453-41DF-4938-9EFF-118465C4FF2D}"/>
                </a:ext>
              </a:extLst>
            </p:cNvPr>
            <p:cNvGrpSpPr/>
            <p:nvPr/>
          </p:nvGrpSpPr>
          <p:grpSpPr>
            <a:xfrm>
              <a:off x="3691946" y="2570384"/>
              <a:ext cx="4209588" cy="2570648"/>
              <a:chOff x="5563635" y="3078384"/>
              <a:chExt cx="4209588" cy="2570648"/>
            </a:xfrm>
          </p:grpSpPr>
          <p:cxnSp>
            <p:nvCxnSpPr>
              <p:cNvPr id="24" name="Straight Arrow Connector 23">
                <a:extLst>
                  <a:ext uri="{FF2B5EF4-FFF2-40B4-BE49-F238E27FC236}">
                    <a16:creationId xmlns:a16="http://schemas.microsoft.com/office/drawing/2014/main" id="{8D8ECE97-C9BB-4740-8020-1FD27BAF3D05}"/>
                  </a:ext>
                </a:extLst>
              </p:cNvPr>
              <p:cNvCxnSpPr>
                <a:cxnSpLocks/>
              </p:cNvCxnSpPr>
              <p:nvPr/>
            </p:nvCxnSpPr>
            <p:spPr>
              <a:xfrm>
                <a:off x="6706847" y="5647215"/>
                <a:ext cx="2556242"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Subtitle 2">
                    <a:extLst>
                      <a:ext uri="{FF2B5EF4-FFF2-40B4-BE49-F238E27FC236}">
                        <a16:creationId xmlns:a16="http://schemas.microsoft.com/office/drawing/2014/main" id="{5EC09589-ED32-4750-A455-EAA6289E7952}"/>
                      </a:ext>
                    </a:extLst>
                  </p:cNvPr>
                  <p:cNvSpPr txBox="1">
                    <a:spLocks/>
                  </p:cNvSpPr>
                  <p:nvPr/>
                </p:nvSpPr>
                <p:spPr>
                  <a:xfrm>
                    <a:off x="8838701" y="4534269"/>
                    <a:ext cx="934522" cy="1024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25" name="Subtitle 2">
                    <a:extLst>
                      <a:ext uri="{FF2B5EF4-FFF2-40B4-BE49-F238E27FC236}">
                        <a16:creationId xmlns:a16="http://schemas.microsoft.com/office/drawing/2014/main" id="{5EC09589-ED32-4750-A455-EAA6289E7952}"/>
                      </a:ext>
                    </a:extLst>
                  </p:cNvPr>
                  <p:cNvSpPr txBox="1">
                    <a:spLocks noRot="1" noChangeAspect="1" noMove="1" noResize="1" noEditPoints="1" noAdjustHandles="1" noChangeArrowheads="1" noChangeShapeType="1" noTextEdit="1"/>
                  </p:cNvSpPr>
                  <p:nvPr/>
                </p:nvSpPr>
                <p:spPr>
                  <a:xfrm>
                    <a:off x="8838701" y="4534269"/>
                    <a:ext cx="934522" cy="1024849"/>
                  </a:xfrm>
                  <a:prstGeom prst="rect">
                    <a:avLst/>
                  </a:prstGeom>
                  <a:blipFill>
                    <a:blip r:embed="rId9"/>
                    <a:stretch>
                      <a:fillRect/>
                    </a:stretch>
                  </a:blipFill>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E61CB030-1171-420B-9A26-FAC6B7E91F5E}"/>
                  </a:ext>
                </a:extLst>
              </p:cNvPr>
              <p:cNvCxnSpPr>
                <a:cxnSpLocks/>
              </p:cNvCxnSpPr>
              <p:nvPr/>
            </p:nvCxnSpPr>
            <p:spPr>
              <a:xfrm flipH="1" flipV="1">
                <a:off x="6708662" y="3078384"/>
                <a:ext cx="1" cy="257064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BC022247-6D93-41DC-B9C8-36EFD6580B07}"/>
                      </a:ext>
                    </a:extLst>
                  </p:cNvPr>
                  <p:cNvSpPr txBox="1">
                    <a:spLocks/>
                  </p:cNvSpPr>
                  <p:nvPr/>
                </p:nvSpPr>
                <p:spPr>
                  <a:xfrm>
                    <a:off x="5563635" y="3472074"/>
                    <a:ext cx="934522" cy="1168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27" name="Subtitle 2">
                    <a:extLst>
                      <a:ext uri="{FF2B5EF4-FFF2-40B4-BE49-F238E27FC236}">
                        <a16:creationId xmlns:a16="http://schemas.microsoft.com/office/drawing/2014/main" id="{BC022247-6D93-41DC-B9C8-36EFD6580B07}"/>
                      </a:ext>
                    </a:extLst>
                  </p:cNvPr>
                  <p:cNvSpPr txBox="1">
                    <a:spLocks noRot="1" noChangeAspect="1" noMove="1" noResize="1" noEditPoints="1" noAdjustHandles="1" noChangeArrowheads="1" noChangeShapeType="1" noTextEdit="1"/>
                  </p:cNvSpPr>
                  <p:nvPr/>
                </p:nvSpPr>
                <p:spPr>
                  <a:xfrm>
                    <a:off x="5563635" y="3472074"/>
                    <a:ext cx="934522" cy="1168412"/>
                  </a:xfrm>
                  <a:prstGeom prst="rect">
                    <a:avLst/>
                  </a:prstGeom>
                  <a:blipFill>
                    <a:blip r:embed="rId10"/>
                    <a:stretch>
                      <a:fillRect/>
                    </a:stretch>
                  </a:blipFill>
                </p:spPr>
                <p:txBody>
                  <a:bodyPr/>
                  <a:lstStyle/>
                  <a:p>
                    <a:r>
                      <a:rPr lang="en-CA">
                        <a:noFill/>
                      </a:rPr>
                      <a:t> </a:t>
                    </a:r>
                  </a:p>
                </p:txBody>
              </p:sp>
            </mc:Fallback>
          </mc:AlternateContent>
        </p:grpSp>
      </p:grpSp>
      <p:grpSp>
        <p:nvGrpSpPr>
          <p:cNvPr id="3" name="Group 2">
            <a:extLst>
              <a:ext uri="{FF2B5EF4-FFF2-40B4-BE49-F238E27FC236}">
                <a16:creationId xmlns:a16="http://schemas.microsoft.com/office/drawing/2014/main" id="{76BE9B3D-E469-48FF-945D-95E8EAB40395}"/>
              </a:ext>
            </a:extLst>
          </p:cNvPr>
          <p:cNvGrpSpPr/>
          <p:nvPr/>
        </p:nvGrpSpPr>
        <p:grpSpPr>
          <a:xfrm>
            <a:off x="8709103" y="-229866"/>
            <a:ext cx="3311447" cy="3239864"/>
            <a:chOff x="8709103" y="-229866"/>
            <a:chExt cx="3311447" cy="3239864"/>
          </a:xfrm>
        </p:grpSpPr>
        <p:grpSp>
          <p:nvGrpSpPr>
            <p:cNvPr id="30" name="Group 29">
              <a:extLst>
                <a:ext uri="{FF2B5EF4-FFF2-40B4-BE49-F238E27FC236}">
                  <a16:creationId xmlns:a16="http://schemas.microsoft.com/office/drawing/2014/main" id="{25357DD1-75DF-47DA-8734-E6913DB0EF09}"/>
                </a:ext>
              </a:extLst>
            </p:cNvPr>
            <p:cNvGrpSpPr/>
            <p:nvPr/>
          </p:nvGrpSpPr>
          <p:grpSpPr>
            <a:xfrm>
              <a:off x="8858250" y="-229866"/>
              <a:ext cx="3162300" cy="3239864"/>
              <a:chOff x="4438650" y="2227486"/>
              <a:chExt cx="3162300" cy="3239864"/>
            </a:xfrm>
          </p:grpSpPr>
          <p:pic>
            <p:nvPicPr>
              <p:cNvPr id="31" name="Picture 30">
                <a:extLst>
                  <a:ext uri="{FF2B5EF4-FFF2-40B4-BE49-F238E27FC236}">
                    <a16:creationId xmlns:a16="http://schemas.microsoft.com/office/drawing/2014/main" id="{6419AF79-0D73-4DA6-84CE-2C6278A75756}"/>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32" name="Picture 6" descr="Pencil, School, Science, Writing, Business, Drawing">
                <a:extLst>
                  <a:ext uri="{FF2B5EF4-FFF2-40B4-BE49-F238E27FC236}">
                    <a16:creationId xmlns:a16="http://schemas.microsoft.com/office/drawing/2014/main" id="{7B771743-A448-459F-9796-6431FA97266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093056A8-A8A9-493D-81A5-F440E192CE27}"/>
                </a:ext>
              </a:extLst>
            </p:cNvPr>
            <p:cNvGrpSpPr/>
            <p:nvPr/>
          </p:nvGrpSpPr>
          <p:grpSpPr>
            <a:xfrm>
              <a:off x="8709103" y="79657"/>
              <a:ext cx="2422746" cy="2773644"/>
              <a:chOff x="8709103" y="79657"/>
              <a:chExt cx="2422746" cy="2773644"/>
            </a:xfrm>
          </p:grpSpPr>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A64B6A1A-7CEB-45A8-A359-B9B964545D09}"/>
                      </a:ext>
                    </a:extLst>
                  </p:cNvPr>
                  <p:cNvSpPr/>
                  <p:nvPr/>
                </p:nvSpPr>
                <p:spPr>
                  <a:xfrm>
                    <a:off x="10034689" y="1710552"/>
                    <a:ext cx="1097160" cy="1142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i="1">
                                          <a:solidFill>
                                            <a:srgbClr val="077901"/>
                                          </a:solidFill>
                                          <a:latin typeface="Cambria Math" panose="02040503050406030204" pitchFamily="18" charset="0"/>
                                        </a:rPr>
                                        <m:t>𝑥</m:t>
                                      </m:r>
                                    </m:sub>
                                  </m:sSub>
                                </m:e>
                              </m:acc>
                            </m:e>
                          </m:acc>
                        </m:oMath>
                      </m:oMathPara>
                    </a14:m>
                    <a:endParaRPr lang="en-CA" sz="6000" dirty="0">
                      <a:solidFill>
                        <a:srgbClr val="077901"/>
                      </a:solidFill>
                    </a:endParaRPr>
                  </a:p>
                </p:txBody>
              </p:sp>
            </mc:Choice>
            <mc:Fallback xmlns="">
              <p:sp>
                <p:nvSpPr>
                  <p:cNvPr id="40" name="Rectangle 39">
                    <a:extLst>
                      <a:ext uri="{FF2B5EF4-FFF2-40B4-BE49-F238E27FC236}">
                        <a16:creationId xmlns:a16="http://schemas.microsoft.com/office/drawing/2014/main" id="{A64B6A1A-7CEB-45A8-A359-B9B964545D09}"/>
                      </a:ext>
                    </a:extLst>
                  </p:cNvPr>
                  <p:cNvSpPr>
                    <a:spLocks noRot="1" noChangeAspect="1" noMove="1" noResize="1" noEditPoints="1" noAdjustHandles="1" noChangeArrowheads="1" noChangeShapeType="1" noTextEdit="1"/>
                  </p:cNvSpPr>
                  <p:nvPr/>
                </p:nvSpPr>
                <p:spPr>
                  <a:xfrm>
                    <a:off x="10034689" y="1710552"/>
                    <a:ext cx="1097160" cy="114274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1D635B9-ABBE-4DE8-B07A-13D2DBD1FF96}"/>
                      </a:ext>
                    </a:extLst>
                  </p:cNvPr>
                  <p:cNvSpPr/>
                  <p:nvPr/>
                </p:nvSpPr>
                <p:spPr>
                  <a:xfrm>
                    <a:off x="8709103" y="79657"/>
                    <a:ext cx="1119858" cy="12368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77901"/>
                                  </a:solidFill>
                                  <a:latin typeface="Cambria Math" panose="02040503050406030204" pitchFamily="18" charset="0"/>
                                </a:rPr>
                              </m:ctrlPr>
                            </m:accPr>
                            <m:e>
                              <m:acc>
                                <m:accPr>
                                  <m:chr m:val="⃗"/>
                                  <m:ctrlPr>
                                    <a:rPr lang="en-US" sz="6000" i="1" smtClean="0">
                                      <a:solidFill>
                                        <a:srgbClr val="077901"/>
                                      </a:solidFill>
                                      <a:latin typeface="Cambria Math" panose="02040503050406030204" pitchFamily="18" charset="0"/>
                                    </a:rPr>
                                  </m:ctrlPr>
                                </m:accPr>
                                <m:e>
                                  <m:sSub>
                                    <m:sSubPr>
                                      <m:ctrlPr>
                                        <a:rPr lang="en-US" sz="6000" i="1">
                                          <a:solidFill>
                                            <a:srgbClr val="077901"/>
                                          </a:solidFill>
                                          <a:latin typeface="Cambria Math" panose="02040503050406030204" pitchFamily="18" charset="0"/>
                                        </a:rPr>
                                      </m:ctrlPr>
                                    </m:sSubPr>
                                    <m:e>
                                      <m:r>
                                        <a:rPr lang="en-US" sz="6000" i="1">
                                          <a:solidFill>
                                            <a:srgbClr val="077901"/>
                                          </a:solidFill>
                                          <a:latin typeface="Cambria Math" panose="02040503050406030204" pitchFamily="18" charset="0"/>
                                        </a:rPr>
                                        <m:t>𝑒</m:t>
                                      </m:r>
                                    </m:e>
                                    <m:sub>
                                      <m:r>
                                        <a:rPr lang="en-US" sz="6000" i="1">
                                          <a:solidFill>
                                            <a:srgbClr val="077901"/>
                                          </a:solidFill>
                                          <a:latin typeface="Cambria Math" panose="02040503050406030204" pitchFamily="18" charset="0"/>
                                        </a:rPr>
                                        <m:t>𝑦</m:t>
                                      </m:r>
                                    </m:sub>
                                  </m:sSub>
                                </m:e>
                              </m:acc>
                            </m:e>
                          </m:acc>
                        </m:oMath>
                      </m:oMathPara>
                    </a14:m>
                    <a:endParaRPr lang="en-CA" sz="4800" dirty="0">
                      <a:solidFill>
                        <a:srgbClr val="077901"/>
                      </a:solidFill>
                    </a:endParaRPr>
                  </a:p>
                </p:txBody>
              </p:sp>
            </mc:Choice>
            <mc:Fallback xmlns="">
              <p:sp>
                <p:nvSpPr>
                  <p:cNvPr id="41" name="Rectangle 40">
                    <a:extLst>
                      <a:ext uri="{FF2B5EF4-FFF2-40B4-BE49-F238E27FC236}">
                        <a16:creationId xmlns:a16="http://schemas.microsoft.com/office/drawing/2014/main" id="{21D635B9-ABBE-4DE8-B07A-13D2DBD1FF96}"/>
                      </a:ext>
                    </a:extLst>
                  </p:cNvPr>
                  <p:cNvSpPr>
                    <a:spLocks noRot="1" noChangeAspect="1" noMove="1" noResize="1" noEditPoints="1" noAdjustHandles="1" noChangeArrowheads="1" noChangeShapeType="1" noTextEdit="1"/>
                  </p:cNvSpPr>
                  <p:nvPr/>
                </p:nvSpPr>
                <p:spPr>
                  <a:xfrm>
                    <a:off x="8709103" y="79657"/>
                    <a:ext cx="1119858" cy="1236877"/>
                  </a:xfrm>
                  <a:prstGeom prst="rect">
                    <a:avLst/>
                  </a:prstGeom>
                  <a:blipFill>
                    <a:blip r:embed="rId12"/>
                    <a:stretch>
                      <a:fillRect/>
                    </a:stretch>
                  </a:blipFill>
                </p:spPr>
                <p:txBody>
                  <a:bodyPr/>
                  <a:lstStyle/>
                  <a:p>
                    <a:r>
                      <a:rPr lang="en-CA">
                        <a:noFill/>
                      </a:rPr>
                      <a:t> </a:t>
                    </a:r>
                  </a:p>
                </p:txBody>
              </p:sp>
            </mc:Fallback>
          </mc:AlternateContent>
          <p:grpSp>
            <p:nvGrpSpPr>
              <p:cNvPr id="45" name="Group 44">
                <a:extLst>
                  <a:ext uri="{FF2B5EF4-FFF2-40B4-BE49-F238E27FC236}">
                    <a16:creationId xmlns:a16="http://schemas.microsoft.com/office/drawing/2014/main" id="{24BA7206-E405-4300-AF62-9F389848C405}"/>
                  </a:ext>
                </a:extLst>
              </p:cNvPr>
              <p:cNvGrpSpPr/>
              <p:nvPr/>
            </p:nvGrpSpPr>
            <p:grpSpPr>
              <a:xfrm>
                <a:off x="9226070" y="1344930"/>
                <a:ext cx="1344692" cy="1390828"/>
                <a:chOff x="9283220" y="1200150"/>
                <a:chExt cx="1841980" cy="1905178"/>
              </a:xfrm>
            </p:grpSpPr>
            <p:cxnSp>
              <p:nvCxnSpPr>
                <p:cNvPr id="46" name="Straight Arrow Connector 45">
                  <a:extLst>
                    <a:ext uri="{FF2B5EF4-FFF2-40B4-BE49-F238E27FC236}">
                      <a16:creationId xmlns:a16="http://schemas.microsoft.com/office/drawing/2014/main" id="{6812CAE8-698F-4D5A-86A7-848FAE881076}"/>
                    </a:ext>
                  </a:extLst>
                </p:cNvPr>
                <p:cNvCxnSpPr>
                  <a:cxnSpLocks/>
                </p:cNvCxnSpPr>
                <p:nvPr/>
              </p:nvCxnSpPr>
              <p:spPr>
                <a:xfrm flipV="1">
                  <a:off x="9297812" y="1200150"/>
                  <a:ext cx="0" cy="1905173"/>
                </a:xfrm>
                <a:prstGeom prst="straightConnector1">
                  <a:avLst/>
                </a:prstGeom>
                <a:ln w="1016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0D59484-490A-431A-9389-2C55285E8713}"/>
                    </a:ext>
                  </a:extLst>
                </p:cNvPr>
                <p:cNvCxnSpPr>
                  <a:cxnSpLocks/>
                </p:cNvCxnSpPr>
                <p:nvPr/>
              </p:nvCxnSpPr>
              <p:spPr>
                <a:xfrm flipV="1">
                  <a:off x="9283220" y="1238250"/>
                  <a:ext cx="1841980" cy="1867078"/>
                </a:xfrm>
                <a:prstGeom prst="straightConnector1">
                  <a:avLst/>
                </a:prstGeom>
                <a:ln w="1016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53718B4-2C32-47CF-8FAB-F2B0E1B43E58}"/>
                  </a:ext>
                </a:extLst>
              </p:cNvPr>
              <p:cNvSpPr txBox="1"/>
              <p:nvPr/>
            </p:nvSpPr>
            <p:spPr>
              <a:xfrm>
                <a:off x="-16933" y="2700020"/>
                <a:ext cx="4114800" cy="99591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=1</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+2</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b="0" dirty="0">
                  <a:solidFill>
                    <a:srgbClr val="002060"/>
                  </a:solidFill>
                </a:endParaRPr>
              </a:p>
            </p:txBody>
          </p:sp>
        </mc:Choice>
        <mc:Fallback xmlns="">
          <p:sp>
            <p:nvSpPr>
              <p:cNvPr id="48" name="TextBox 47">
                <a:extLst>
                  <a:ext uri="{FF2B5EF4-FFF2-40B4-BE49-F238E27FC236}">
                    <a16:creationId xmlns:a16="http://schemas.microsoft.com/office/drawing/2014/main" id="{753718B4-2C32-47CF-8FAB-F2B0E1B43E58}"/>
                  </a:ext>
                </a:extLst>
              </p:cNvPr>
              <p:cNvSpPr txBox="1">
                <a:spLocks noRot="1" noChangeAspect="1" noMove="1" noResize="1" noEditPoints="1" noAdjustHandles="1" noChangeArrowheads="1" noChangeShapeType="1" noTextEdit="1"/>
              </p:cNvSpPr>
              <p:nvPr/>
            </p:nvSpPr>
            <p:spPr>
              <a:xfrm>
                <a:off x="-16933" y="2700020"/>
                <a:ext cx="4114800" cy="995914"/>
              </a:xfrm>
              <a:prstGeom prst="rect">
                <a:avLst/>
              </a:prstGeom>
              <a:blipFill>
                <a:blip r:embed="rId13"/>
                <a:stretch>
                  <a:fillRect/>
                </a:stretch>
              </a:blipFill>
            </p:spPr>
            <p:txBody>
              <a:bodyPr/>
              <a:lstStyle/>
              <a:p>
                <a:r>
                  <a:rPr lang="en-CA">
                    <a:noFill/>
                  </a:rPr>
                  <a:t> </a:t>
                </a:r>
              </a:p>
            </p:txBody>
          </p:sp>
        </mc:Fallback>
      </mc:AlternateContent>
      <p:cxnSp>
        <p:nvCxnSpPr>
          <p:cNvPr id="49" name="Straight Connector 48">
            <a:extLst>
              <a:ext uri="{FF2B5EF4-FFF2-40B4-BE49-F238E27FC236}">
                <a16:creationId xmlns:a16="http://schemas.microsoft.com/office/drawing/2014/main" id="{AD4A2722-E974-4016-B72C-50B8C2C19FB5}"/>
              </a:ext>
            </a:extLst>
          </p:cNvPr>
          <p:cNvCxnSpPr>
            <a:cxnSpLocks/>
          </p:cNvCxnSpPr>
          <p:nvPr/>
        </p:nvCxnSpPr>
        <p:spPr>
          <a:xfrm flipV="1">
            <a:off x="3937134"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D5E60E2-D20B-4628-86A1-EC70A69EADCB}"/>
              </a:ext>
            </a:extLst>
          </p:cNvPr>
          <p:cNvCxnSpPr>
            <a:cxnSpLocks/>
          </p:cNvCxnSpPr>
          <p:nvPr/>
        </p:nvCxnSpPr>
        <p:spPr>
          <a:xfrm flipV="1">
            <a:off x="822126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7EE3F21-F619-4A96-BA92-EBD74C933FE2}"/>
                  </a:ext>
                </a:extLst>
              </p:cNvPr>
              <p:cNvSpPr txBox="1"/>
              <p:nvPr/>
            </p:nvSpPr>
            <p:spPr>
              <a:xfrm>
                <a:off x="0" y="3579795"/>
                <a:ext cx="3809999" cy="32782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400" i="1">
                          <a:solidFill>
                            <a:schemeClr val="bg1"/>
                          </a:solidFill>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r>
                                <a:rPr lang="en-US" sz="4400" i="1">
                                  <a:latin typeface="Cambria Math" panose="02040503050406030204" pitchFamily="18" charset="0"/>
                                </a:rPr>
                                <m:t>𝑎</m:t>
                              </m:r>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r>
                                <a:rPr lang="en-US" sz="4400" i="1">
                                  <a:latin typeface="Cambria Math" panose="02040503050406030204" pitchFamily="18" charset="0"/>
                                </a:rPr>
                                <m:t>𝑏</m:t>
                              </m:r>
                            </m:e>
                            <m:sup>
                              <m:r>
                                <a:rPr lang="en-US" sz="4400" i="1">
                                  <a:latin typeface="Cambria Math" panose="02040503050406030204" pitchFamily="18" charset="0"/>
                                </a:rPr>
                                <m:t>2</m:t>
                              </m:r>
                            </m:sup>
                          </m:sSup>
                          <m:r>
                            <m:rPr>
                              <m:nor/>
                            </m:rPr>
                            <a:rPr lang="en-US" sz="4400" dirty="0"/>
                            <m:t> </m:t>
                          </m:r>
                        </m:e>
                      </m:rad>
                    </m:oMath>
                  </m:oMathPara>
                </a14:m>
                <a:endParaRPr lang="en-US" sz="4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rad>
                        <m:radPr>
                          <m:degHide m:val="on"/>
                          <m:ctrlPr>
                            <a:rPr lang="en-US" sz="4400" i="1" smtClean="0">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1</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2</m:t>
                                  </m:r>
                                </m:e>
                              </m:d>
                            </m:e>
                            <m:sup>
                              <m:r>
                                <a:rPr lang="en-US" sz="4400" i="1">
                                  <a:latin typeface="Cambria Math" panose="02040503050406030204" pitchFamily="18" charset="0"/>
                                </a:rPr>
                                <m:t>2</m:t>
                              </m:r>
                            </m:sup>
                          </m:sSup>
                          <m:r>
                            <m:rPr>
                              <m:nor/>
                            </m:rPr>
                            <a:rPr lang="en-US" sz="4400" dirty="0"/>
                            <m:t> </m:t>
                          </m:r>
                        </m:e>
                      </m:rad>
                    </m:oMath>
                  </m:oMathPara>
                </a14:m>
                <a:endParaRPr lang="en-US" sz="4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rad>
                        <m:radPr>
                          <m:degHide m:val="on"/>
                          <m:ctrlPr>
                            <a:rPr lang="en-US" sz="4400" i="1">
                              <a:latin typeface="Cambria Math" panose="02040503050406030204" pitchFamily="18" charset="0"/>
                            </a:rPr>
                          </m:ctrlPr>
                        </m:radPr>
                        <m:deg/>
                        <m:e>
                          <m:r>
                            <a:rPr lang="en-US" sz="4400" b="0" i="1" smtClean="0">
                              <a:latin typeface="Cambria Math" panose="02040503050406030204" pitchFamily="18" charset="0"/>
                            </a:rPr>
                            <m:t>1</m:t>
                          </m:r>
                          <m:r>
                            <a:rPr lang="en-US" sz="4400" i="1">
                              <a:latin typeface="Cambria Math" panose="02040503050406030204" pitchFamily="18" charset="0"/>
                            </a:rPr>
                            <m:t>+</m:t>
                          </m:r>
                          <m:r>
                            <a:rPr lang="en-US" sz="4400" b="0" i="1" smtClean="0">
                              <a:latin typeface="Cambria Math" panose="02040503050406030204" pitchFamily="18" charset="0"/>
                            </a:rPr>
                            <m:t>4</m:t>
                          </m:r>
                          <m:r>
                            <m:rPr>
                              <m:nor/>
                            </m:rPr>
                            <a:rPr lang="en-US" sz="4400" dirty="0"/>
                            <m:t> </m:t>
                          </m:r>
                        </m:e>
                      </m:rad>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5</m:t>
                          </m:r>
                        </m:e>
                      </m:rad>
                    </m:oMath>
                  </m:oMathPara>
                </a14:m>
                <a:endParaRPr lang="en-US" sz="4400" b="0" dirty="0">
                  <a:solidFill>
                    <a:srgbClr val="002060"/>
                  </a:solidFill>
                </a:endParaRPr>
              </a:p>
            </p:txBody>
          </p:sp>
        </mc:Choice>
        <mc:Fallback xmlns="">
          <p:sp>
            <p:nvSpPr>
              <p:cNvPr id="53" name="TextBox 52">
                <a:extLst>
                  <a:ext uri="{FF2B5EF4-FFF2-40B4-BE49-F238E27FC236}">
                    <a16:creationId xmlns:a16="http://schemas.microsoft.com/office/drawing/2014/main" id="{E7EE3F21-F619-4A96-BA92-EBD74C933FE2}"/>
                  </a:ext>
                </a:extLst>
              </p:cNvPr>
              <p:cNvSpPr txBox="1">
                <a:spLocks noRot="1" noChangeAspect="1" noMove="1" noResize="1" noEditPoints="1" noAdjustHandles="1" noChangeArrowheads="1" noChangeShapeType="1" noTextEdit="1"/>
              </p:cNvSpPr>
              <p:nvPr/>
            </p:nvSpPr>
            <p:spPr>
              <a:xfrm>
                <a:off x="0" y="3579795"/>
                <a:ext cx="3809999" cy="3278205"/>
              </a:xfrm>
              <a:prstGeom prst="rect">
                <a:avLst/>
              </a:prstGeom>
              <a:blipFill>
                <a:blip r:embed="rId14"/>
                <a:stretch>
                  <a:fillRect r="-336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C69A0C4-432C-4FE8-863A-53907094975D}"/>
                  </a:ext>
                </a:extLst>
              </p:cNvPr>
              <p:cNvSpPr txBox="1"/>
              <p:nvPr/>
            </p:nvSpPr>
            <p:spPr>
              <a:xfrm>
                <a:off x="3996268" y="2700023"/>
                <a:ext cx="4318000" cy="10028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b="0" i="1" smtClean="0">
                          <a:solidFill>
                            <a:schemeClr val="tx1"/>
                          </a:solidFill>
                          <a:latin typeface="Cambria Math" panose="02040503050406030204" pitchFamily="18" charset="0"/>
                        </a:rPr>
                        <m:t>+1</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𝑦</m:t>
                                  </m:r>
                                </m:sub>
                              </m:sSub>
                            </m:e>
                          </m:acc>
                        </m:e>
                      </m:acc>
                    </m:oMath>
                  </m:oMathPara>
                </a14:m>
                <a:endParaRPr lang="en-US" sz="4800" dirty="0">
                  <a:solidFill>
                    <a:srgbClr val="C00000"/>
                  </a:solidFill>
                </a:endParaRPr>
              </a:p>
            </p:txBody>
          </p:sp>
        </mc:Choice>
        <mc:Fallback xmlns="">
          <p:sp>
            <p:nvSpPr>
              <p:cNvPr id="54" name="TextBox 53">
                <a:extLst>
                  <a:ext uri="{FF2B5EF4-FFF2-40B4-BE49-F238E27FC236}">
                    <a16:creationId xmlns:a16="http://schemas.microsoft.com/office/drawing/2014/main" id="{2C69A0C4-432C-4FE8-863A-53907094975D}"/>
                  </a:ext>
                </a:extLst>
              </p:cNvPr>
              <p:cNvSpPr txBox="1">
                <a:spLocks noRot="1" noChangeAspect="1" noMove="1" noResize="1" noEditPoints="1" noAdjustHandles="1" noChangeArrowheads="1" noChangeShapeType="1" noTextEdit="1"/>
              </p:cNvSpPr>
              <p:nvPr/>
            </p:nvSpPr>
            <p:spPr>
              <a:xfrm>
                <a:off x="3996268" y="2700023"/>
                <a:ext cx="4318000" cy="100283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5E78EFA-3A07-4D15-8665-582946A60D7B}"/>
                  </a:ext>
                </a:extLst>
              </p:cNvPr>
              <p:cNvSpPr txBox="1"/>
              <p:nvPr/>
            </p:nvSpPr>
            <p:spPr>
              <a:xfrm>
                <a:off x="4025055" y="3579798"/>
                <a:ext cx="4135965" cy="33275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400" b="0" i="1" smtClean="0">
                          <a:solidFill>
                            <a:schemeClr val="bg1"/>
                          </a:solidFill>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r>
                                <a:rPr lang="en-US" sz="4400" i="1">
                                  <a:latin typeface="Cambria Math" panose="02040503050406030204" pitchFamily="18" charset="0"/>
                                </a:rPr>
                                <m:t>𝑎</m:t>
                              </m:r>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r>
                                <a:rPr lang="en-US" sz="4400" i="1">
                                  <a:latin typeface="Cambria Math" panose="02040503050406030204" pitchFamily="18" charset="0"/>
                                </a:rPr>
                                <m:t>𝑏</m:t>
                              </m:r>
                            </m:e>
                            <m:sup>
                              <m:r>
                                <a:rPr lang="en-US" sz="4400" i="1">
                                  <a:latin typeface="Cambria Math" panose="02040503050406030204" pitchFamily="18" charset="0"/>
                                </a:rPr>
                                <m:t>2</m:t>
                              </m:r>
                            </m:sup>
                          </m:sSup>
                          <m:r>
                            <m:rPr>
                              <m:nor/>
                            </m:rPr>
                            <a:rPr lang="en-US" sz="4400" dirty="0"/>
                            <m:t> </m:t>
                          </m:r>
                        </m:e>
                      </m:rad>
                    </m:oMath>
                  </m:oMathPara>
                </a14:m>
                <a:endParaRPr lang="en-US" sz="440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smtClean="0">
                          <a:solidFill>
                            <a:schemeClr val="tx1"/>
                          </a:solidFill>
                          <a:latin typeface="Cambria Math" panose="02040503050406030204" pitchFamily="18" charset="0"/>
                        </a:rPr>
                        <m:t>=</m:t>
                      </m:r>
                      <m:rad>
                        <m:radPr>
                          <m:degHide m:val="on"/>
                          <m:ctrlPr>
                            <a:rPr lang="en-US" sz="4400" i="1" smtClean="0">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m:rPr>
                                      <m:nor/>
                                    </m:rPr>
                                    <a:rPr lang="en-US" sz="4400" dirty="0">
                                      <a:latin typeface="Cambria Math" panose="02040503050406030204" pitchFamily="18" charset="0"/>
                                      <a:ea typeface="Cambria Math" panose="02040503050406030204" pitchFamily="18" charset="0"/>
                                    </a:rPr>
                                    <m:t>½</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1</m:t>
                                  </m:r>
                                </m:e>
                              </m:d>
                            </m:e>
                            <m:sup>
                              <m:r>
                                <a:rPr lang="en-US" sz="4400" i="1">
                                  <a:latin typeface="Cambria Math" panose="02040503050406030204" pitchFamily="18" charset="0"/>
                                </a:rPr>
                                <m:t>2</m:t>
                              </m:r>
                            </m:sup>
                          </m:sSup>
                          <m:r>
                            <m:rPr>
                              <m:nor/>
                            </m:rPr>
                            <a:rPr lang="en-US" sz="4400" dirty="0"/>
                            <m:t> </m:t>
                          </m:r>
                        </m:e>
                      </m:rad>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rad>
                        <m:radPr>
                          <m:degHide m:val="on"/>
                          <m:ctrlPr>
                            <a:rPr lang="en-US" sz="4400" i="1">
                              <a:latin typeface="Cambria Math" panose="02040503050406030204" pitchFamily="18" charset="0"/>
                            </a:rPr>
                          </m:ctrlPr>
                        </m:radPr>
                        <m:deg/>
                        <m:e>
                          <m:r>
                            <m:rPr>
                              <m:nor/>
                            </m:rPr>
                            <a:rPr lang="en-US" sz="4400">
                              <a:latin typeface="Cambria Math" panose="02040503050406030204" pitchFamily="18" charset="0"/>
                              <a:ea typeface="Cambria Math" panose="02040503050406030204" pitchFamily="18" charset="0"/>
                            </a:rPr>
                            <m:t>¼</m:t>
                          </m:r>
                          <m:r>
                            <a:rPr lang="en-US" sz="4400" i="1">
                              <a:latin typeface="Cambria Math" panose="02040503050406030204" pitchFamily="18" charset="0"/>
                            </a:rPr>
                            <m:t>+</m:t>
                          </m:r>
                          <m:r>
                            <a:rPr lang="en-US" sz="4400" b="0" i="1" smtClean="0">
                              <a:latin typeface="Cambria Math" panose="02040503050406030204" pitchFamily="18" charset="0"/>
                            </a:rPr>
                            <m:t>1</m:t>
                          </m:r>
                          <m:r>
                            <m:rPr>
                              <m:nor/>
                            </m:rPr>
                            <a:rPr lang="en-US" sz="4400" dirty="0"/>
                            <m:t> </m:t>
                          </m:r>
                        </m:e>
                      </m:rad>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5/4</m:t>
                          </m:r>
                        </m:e>
                      </m:rad>
                      <m:r>
                        <a:rPr lang="en-US" sz="4400" b="0" i="1" smtClean="0">
                          <a:solidFill>
                            <a:schemeClr val="tx1"/>
                          </a:solidFill>
                          <a:latin typeface="Cambria Math" panose="02040503050406030204" pitchFamily="18" charset="0"/>
                        </a:rPr>
                        <m:t>=</m:t>
                      </m:r>
                      <m:r>
                        <m:rPr>
                          <m:nor/>
                        </m:rPr>
                        <a:rPr lang="en-US" sz="4400" dirty="0">
                          <a:latin typeface="Cambria Math" panose="02040503050406030204" pitchFamily="18" charset="0"/>
                          <a:ea typeface="Cambria Math" panose="02040503050406030204" pitchFamily="18" charset="0"/>
                        </a:rPr>
                        <m:t>½</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5</m:t>
                          </m:r>
                        </m:e>
                      </m:rad>
                    </m:oMath>
                  </m:oMathPara>
                </a14:m>
                <a:endParaRPr lang="en-US" sz="4400" b="0" dirty="0">
                  <a:solidFill>
                    <a:srgbClr val="002060"/>
                  </a:solidFill>
                </a:endParaRPr>
              </a:p>
            </p:txBody>
          </p:sp>
        </mc:Choice>
        <mc:Fallback xmlns="">
          <p:sp>
            <p:nvSpPr>
              <p:cNvPr id="55" name="TextBox 54">
                <a:extLst>
                  <a:ext uri="{FF2B5EF4-FFF2-40B4-BE49-F238E27FC236}">
                    <a16:creationId xmlns:a16="http://schemas.microsoft.com/office/drawing/2014/main" id="{85E78EFA-3A07-4D15-8665-582946A60D7B}"/>
                  </a:ext>
                </a:extLst>
              </p:cNvPr>
              <p:cNvSpPr txBox="1">
                <a:spLocks noRot="1" noChangeAspect="1" noMove="1" noResize="1" noEditPoints="1" noAdjustHandles="1" noChangeArrowheads="1" noChangeShapeType="1" noTextEdit="1"/>
              </p:cNvSpPr>
              <p:nvPr/>
            </p:nvSpPr>
            <p:spPr>
              <a:xfrm>
                <a:off x="4025055" y="3579798"/>
                <a:ext cx="4135965" cy="3327578"/>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74E7D6-5527-497B-85ED-1B34759BB10B}"/>
                  </a:ext>
                </a:extLst>
              </p:cNvPr>
              <p:cNvSpPr txBox="1"/>
              <p:nvPr/>
            </p:nvSpPr>
            <p:spPr>
              <a:xfrm>
                <a:off x="8212665" y="3579801"/>
                <a:ext cx="3809999" cy="32644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400" i="1">
                          <a:solidFill>
                            <a:schemeClr val="bg1"/>
                          </a:solidFill>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r>
                                <a:rPr lang="en-US" sz="4400" i="1">
                                  <a:latin typeface="Cambria Math" panose="02040503050406030204" pitchFamily="18" charset="0"/>
                                </a:rPr>
                                <m:t>𝑎</m:t>
                              </m:r>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r>
                                <a:rPr lang="en-US" sz="4400" i="1">
                                  <a:latin typeface="Cambria Math" panose="02040503050406030204" pitchFamily="18" charset="0"/>
                                </a:rPr>
                                <m:t>𝑏</m:t>
                              </m:r>
                            </m:e>
                            <m:sup>
                              <m:r>
                                <a:rPr lang="en-US" sz="4400" i="1">
                                  <a:latin typeface="Cambria Math" panose="02040503050406030204" pitchFamily="18" charset="0"/>
                                </a:rPr>
                                <m:t>2</m:t>
                              </m:r>
                            </m:sup>
                          </m:sSup>
                          <m:r>
                            <m:rPr>
                              <m:nor/>
                            </m:rPr>
                            <a:rPr lang="en-US" sz="4400" dirty="0"/>
                            <m:t> </m:t>
                          </m:r>
                        </m:e>
                      </m:rad>
                    </m:oMath>
                  </m:oMathPara>
                </a14:m>
                <a:endParaRPr lang="en-US" sz="4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rad>
                        <m:radPr>
                          <m:degHide m:val="on"/>
                          <m:ctrlPr>
                            <a:rPr lang="en-US" sz="4400" i="1" smtClean="0">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m:rPr>
                                      <m:nor/>
                                    </m:rPr>
                                    <a:rPr lang="en-US" sz="4400" b="0" i="0" dirty="0" smtClean="0">
                                      <a:latin typeface="Cambria Math" panose="02040503050406030204" pitchFamily="18" charset="0"/>
                                      <a:ea typeface="Cambria Math" panose="02040503050406030204" pitchFamily="18" charset="0"/>
                                    </a:rPr>
                                    <m:t>1</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1</m:t>
                                  </m:r>
                                </m:e>
                              </m:d>
                            </m:e>
                            <m:sup>
                              <m:r>
                                <a:rPr lang="en-US" sz="4400" i="1">
                                  <a:latin typeface="Cambria Math" panose="02040503050406030204" pitchFamily="18" charset="0"/>
                                </a:rPr>
                                <m:t>2</m:t>
                              </m:r>
                            </m:sup>
                          </m:sSup>
                          <m:r>
                            <m:rPr>
                              <m:nor/>
                            </m:rPr>
                            <a:rPr lang="en-US" sz="4400" dirty="0"/>
                            <m:t> </m:t>
                          </m:r>
                        </m:e>
                      </m:rad>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rad>
                        <m:radPr>
                          <m:degHide m:val="on"/>
                          <m:ctrlPr>
                            <a:rPr lang="en-US" sz="4400" i="1">
                              <a:latin typeface="Cambria Math" panose="02040503050406030204" pitchFamily="18" charset="0"/>
                            </a:rPr>
                          </m:ctrlPr>
                        </m:radPr>
                        <m:deg/>
                        <m:e>
                          <m:r>
                            <a:rPr lang="en-US" sz="4400" b="0" i="1" smtClean="0">
                              <a:latin typeface="Cambria Math" panose="02040503050406030204" pitchFamily="18" charset="0"/>
                            </a:rPr>
                            <m:t>1</m:t>
                          </m:r>
                          <m:r>
                            <a:rPr lang="en-US" sz="4400" i="1">
                              <a:latin typeface="Cambria Math" panose="02040503050406030204" pitchFamily="18" charset="0"/>
                            </a:rPr>
                            <m:t>+</m:t>
                          </m:r>
                          <m:r>
                            <a:rPr lang="en-US" sz="4400" b="0" i="1" smtClean="0">
                              <a:latin typeface="Cambria Math" panose="02040503050406030204" pitchFamily="18" charset="0"/>
                            </a:rPr>
                            <m:t>1</m:t>
                          </m:r>
                          <m:r>
                            <m:rPr>
                              <m:nor/>
                            </m:rPr>
                            <a:rPr lang="en-US" sz="4400" dirty="0"/>
                            <m:t> </m:t>
                          </m:r>
                        </m:e>
                      </m:rad>
                    </m:oMath>
                  </m:oMathPara>
                </a14:m>
                <a:endParaRPr lang="en-US" sz="4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r>
                            <a:rPr lang="en-US" sz="4400" b="0" i="1" smtClean="0">
                              <a:solidFill>
                                <a:schemeClr val="tx1"/>
                              </a:solidFill>
                              <a:latin typeface="Cambria Math" panose="02040503050406030204" pitchFamily="18" charset="0"/>
                            </a:rPr>
                            <m:t>2</m:t>
                          </m:r>
                        </m:e>
                      </m:rad>
                    </m:oMath>
                  </m:oMathPara>
                </a14:m>
                <a:endParaRPr lang="en-US" sz="4400" b="0" dirty="0">
                  <a:solidFill>
                    <a:srgbClr val="002060"/>
                  </a:solidFill>
                </a:endParaRPr>
              </a:p>
            </p:txBody>
          </p:sp>
        </mc:Choice>
        <mc:Fallback xmlns="">
          <p:sp>
            <p:nvSpPr>
              <p:cNvPr id="56" name="TextBox 55">
                <a:extLst>
                  <a:ext uri="{FF2B5EF4-FFF2-40B4-BE49-F238E27FC236}">
                    <a16:creationId xmlns:a16="http://schemas.microsoft.com/office/drawing/2014/main" id="{5274E7D6-5527-497B-85ED-1B34759BB10B}"/>
                  </a:ext>
                </a:extLst>
              </p:cNvPr>
              <p:cNvSpPr txBox="1">
                <a:spLocks noRot="1" noChangeAspect="1" noMove="1" noResize="1" noEditPoints="1" noAdjustHandles="1" noChangeArrowheads="1" noChangeShapeType="1" noTextEdit="1"/>
              </p:cNvSpPr>
              <p:nvPr/>
            </p:nvSpPr>
            <p:spPr>
              <a:xfrm>
                <a:off x="8212665" y="3579801"/>
                <a:ext cx="3809999" cy="3264420"/>
              </a:xfrm>
              <a:prstGeom prst="rect">
                <a:avLst/>
              </a:prstGeom>
              <a:blipFill>
                <a:blip r:embed="rId17"/>
                <a:stretch>
                  <a:fillRect r="-35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2F01CE7-ADF6-4751-A2B7-DA08AD0A86D6}"/>
                  </a:ext>
                </a:extLst>
              </p:cNvPr>
              <p:cNvSpPr txBox="1"/>
              <p:nvPr/>
            </p:nvSpPr>
            <p:spPr>
              <a:xfrm>
                <a:off x="8246535" y="2700024"/>
                <a:ext cx="4116154" cy="10079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m:rPr>
                          <m:nor/>
                        </m:rPr>
                        <a:rPr lang="en-US" sz="4800" b="0" i="0" dirty="0" smtClean="0">
                          <a:latin typeface="Cambria Math" panose="02040503050406030204" pitchFamily="18" charset="0"/>
                          <a:ea typeface="Cambria Math" panose="02040503050406030204" pitchFamily="18" charset="0"/>
                        </a:rPr>
                        <m:t>1</m:t>
                      </m:r>
                      <m:acc>
                        <m:accPr>
                          <m:chr m:val="̆"/>
                          <m:ctrlPr>
                            <a:rPr lang="en-US" sz="4800" i="1">
                              <a:solidFill>
                                <a:srgbClr val="077901"/>
                              </a:solidFill>
                              <a:latin typeface="Cambria Math" panose="02040503050406030204" pitchFamily="18" charset="0"/>
                            </a:rPr>
                          </m:ctrlPr>
                        </m:accPr>
                        <m:e>
                          <m:acc>
                            <m:accPr>
                              <m:chr m:val="⃗"/>
                              <m:ctrlPr>
                                <a:rPr lang="en-US" sz="4800" i="1">
                                  <a:solidFill>
                                    <a:srgbClr val="077901"/>
                                  </a:solidFill>
                                  <a:latin typeface="Cambria Math" panose="02040503050406030204" pitchFamily="18" charset="0"/>
                                </a:rPr>
                              </m:ctrlPr>
                            </m:accPr>
                            <m:e>
                              <m:sSub>
                                <m:sSubPr>
                                  <m:ctrlPr>
                                    <a:rPr lang="en-US" sz="4800" i="1">
                                      <a:solidFill>
                                        <a:srgbClr val="077901"/>
                                      </a:solidFill>
                                      <a:latin typeface="Cambria Math" panose="02040503050406030204" pitchFamily="18" charset="0"/>
                                    </a:rPr>
                                  </m:ctrlPr>
                                </m:sSubPr>
                                <m:e>
                                  <m:r>
                                    <a:rPr lang="en-US" sz="4800" i="1">
                                      <a:solidFill>
                                        <a:srgbClr val="077901"/>
                                      </a:solidFill>
                                      <a:latin typeface="Cambria Math" panose="02040503050406030204" pitchFamily="18" charset="0"/>
                                    </a:rPr>
                                    <m:t>𝑒</m:t>
                                  </m:r>
                                </m:e>
                                <m:sub>
                                  <m:r>
                                    <a:rPr lang="en-US" sz="4800" i="1">
                                      <a:solidFill>
                                        <a:srgbClr val="077901"/>
                                      </a:solidFill>
                                      <a:latin typeface="Cambria Math" panose="02040503050406030204" pitchFamily="18" charset="0"/>
                                    </a:rPr>
                                    <m:t>𝑥</m:t>
                                  </m:r>
                                </m:sub>
                              </m:sSub>
                            </m:e>
                          </m:acc>
                        </m:e>
                      </m:acc>
                      <m:r>
                        <a:rPr lang="en-US" sz="4800" b="0" i="1" smtClean="0">
                          <a:solidFill>
                            <a:schemeClr val="tx1"/>
                          </a:solidFill>
                          <a:latin typeface="Cambria Math" panose="02040503050406030204" pitchFamily="18" charset="0"/>
                        </a:rPr>
                        <m:t>+1</m:t>
                      </m:r>
                      <m:acc>
                        <m:accPr>
                          <m:chr m:val="̆"/>
                          <m:ctrlPr>
                            <a:rPr lang="en-US" sz="4800" i="1">
                              <a:solidFill>
                                <a:srgbClr val="077901"/>
                              </a:solidFill>
                              <a:latin typeface="Cambria Math" panose="02040503050406030204" pitchFamily="18" charset="0"/>
                            </a:rPr>
                          </m:ctrlPr>
                        </m:accPr>
                        <m:e>
                          <m:acc>
                            <m:accPr>
                              <m:chr m:val="⃗"/>
                              <m:ctrlPr>
                                <a:rPr lang="en-US" sz="4800" i="1">
                                  <a:solidFill>
                                    <a:srgbClr val="077901"/>
                                  </a:solidFill>
                                  <a:latin typeface="Cambria Math" panose="02040503050406030204" pitchFamily="18" charset="0"/>
                                </a:rPr>
                              </m:ctrlPr>
                            </m:accPr>
                            <m:e>
                              <m:sSub>
                                <m:sSubPr>
                                  <m:ctrlPr>
                                    <a:rPr lang="en-US" sz="4800" i="1">
                                      <a:solidFill>
                                        <a:srgbClr val="077901"/>
                                      </a:solidFill>
                                      <a:latin typeface="Cambria Math" panose="02040503050406030204" pitchFamily="18" charset="0"/>
                                    </a:rPr>
                                  </m:ctrlPr>
                                </m:sSubPr>
                                <m:e>
                                  <m:r>
                                    <a:rPr lang="en-US" sz="4800" i="1">
                                      <a:solidFill>
                                        <a:srgbClr val="077901"/>
                                      </a:solidFill>
                                      <a:latin typeface="Cambria Math" panose="02040503050406030204" pitchFamily="18" charset="0"/>
                                    </a:rPr>
                                    <m:t>𝑒</m:t>
                                  </m:r>
                                </m:e>
                                <m:sub>
                                  <m:r>
                                    <a:rPr lang="en-US" sz="4800" i="1">
                                      <a:solidFill>
                                        <a:srgbClr val="077901"/>
                                      </a:solidFill>
                                      <a:latin typeface="Cambria Math" panose="02040503050406030204" pitchFamily="18" charset="0"/>
                                    </a:rPr>
                                    <m:t>𝑦</m:t>
                                  </m:r>
                                </m:sub>
                              </m:sSub>
                            </m:e>
                          </m:acc>
                        </m:e>
                      </m:acc>
                    </m:oMath>
                  </m:oMathPara>
                </a14:m>
                <a:endParaRPr lang="en-US" sz="4800" dirty="0">
                  <a:solidFill>
                    <a:srgbClr val="C00000"/>
                  </a:solidFill>
                </a:endParaRPr>
              </a:p>
            </p:txBody>
          </p:sp>
        </mc:Choice>
        <mc:Fallback xmlns="">
          <p:sp>
            <p:nvSpPr>
              <p:cNvPr id="57" name="TextBox 56">
                <a:extLst>
                  <a:ext uri="{FF2B5EF4-FFF2-40B4-BE49-F238E27FC236}">
                    <a16:creationId xmlns:a16="http://schemas.microsoft.com/office/drawing/2014/main" id="{42F01CE7-ADF6-4751-A2B7-DA08AD0A86D6}"/>
                  </a:ext>
                </a:extLst>
              </p:cNvPr>
              <p:cNvSpPr txBox="1">
                <a:spLocks noRot="1" noChangeAspect="1" noMove="1" noResize="1" noEditPoints="1" noAdjustHandles="1" noChangeArrowheads="1" noChangeShapeType="1" noTextEdit="1"/>
              </p:cNvSpPr>
              <p:nvPr/>
            </p:nvSpPr>
            <p:spPr>
              <a:xfrm>
                <a:off x="8246535" y="2700024"/>
                <a:ext cx="4116154" cy="1007968"/>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12" name="Ink 11">
                <a:extLst>
                  <a:ext uri="{FF2B5EF4-FFF2-40B4-BE49-F238E27FC236}">
                    <a16:creationId xmlns:a16="http://schemas.microsoft.com/office/drawing/2014/main" id="{14C005F4-F713-48A3-9A07-0E0BC7288E1C}"/>
                  </a:ext>
                </a:extLst>
              </p14:cNvPr>
              <p14:cNvContentPartPr/>
              <p14:nvPr>
                <p:extLst>
                  <p:ext uri="{42D2F446-02D8-4167-A562-619A0277C38B}">
                    <p15:isNarration xmlns:p15="http://schemas.microsoft.com/office/powerpoint/2012/main" val="1"/>
                  </p:ext>
                </p:extLst>
              </p14:nvPr>
            </p14:nvContentPartPr>
            <p14:xfrm>
              <a:off x="517680" y="122040"/>
              <a:ext cx="11270880" cy="6818760"/>
            </p14:xfrm>
          </p:contentPart>
        </mc:Choice>
        <mc:Fallback xmlns="">
          <p:pic>
            <p:nvPicPr>
              <p:cNvPr id="12" name="Ink 11">
                <a:extLst>
                  <a:ext uri="{FF2B5EF4-FFF2-40B4-BE49-F238E27FC236}">
                    <a16:creationId xmlns:a16="http://schemas.microsoft.com/office/drawing/2014/main" id="{14C005F4-F713-48A3-9A07-0E0BC7288E1C}"/>
                  </a:ext>
                </a:extLst>
              </p:cNvPr>
              <p:cNvPicPr>
                <a:picLocks noGrp="1" noRot="1" noChangeAspect="1" noMove="1" noResize="1" noEditPoints="1" noAdjustHandles="1" noChangeArrowheads="1" noChangeShapeType="1"/>
              </p:cNvPicPr>
              <p:nvPr/>
            </p:nvPicPr>
            <p:blipFill>
              <a:blip r:embed="rId20"/>
              <a:stretch>
                <a:fillRect/>
              </a:stretch>
            </p:blipFill>
            <p:spPr>
              <a:xfrm>
                <a:off x="508320" y="112680"/>
                <a:ext cx="11289600" cy="6837480"/>
              </a:xfrm>
              <a:prstGeom prst="rect">
                <a:avLst/>
              </a:prstGeom>
            </p:spPr>
          </p:pic>
        </mc:Fallback>
      </mc:AlternateContent>
    </p:spTree>
    <p:custDataLst>
      <p:tags r:id="rId1"/>
    </p:custDataLst>
    <p:extLst>
      <p:ext uri="{BB962C8B-B14F-4D97-AF65-F5344CB8AC3E}">
        <p14:creationId xmlns:p14="http://schemas.microsoft.com/office/powerpoint/2010/main" val="2162976886"/>
      </p:ext>
    </p:extLst>
  </p:cSld>
  <p:clrMapOvr>
    <a:masterClrMapping/>
  </p:clrMapOvr>
  <mc:AlternateContent xmlns:mc="http://schemas.openxmlformats.org/markup-compatibility/2006" xmlns:p14="http://schemas.microsoft.com/office/powerpoint/2010/main">
    <mc:Choice Requires="p14">
      <p:transition spd="slow" p14:dur="2000" advTm="90030"/>
    </mc:Choice>
    <mc:Fallback xmlns="">
      <p:transition spd="slow" advTm="90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up)">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build="p"/>
      <p:bldP spid="56" grpId="0" build="p"/>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g, Angry, Teeth, Danger, Breed, Animal, White, Mammal">
            <a:extLst>
              <a:ext uri="{FF2B5EF4-FFF2-40B4-BE49-F238E27FC236}">
                <a16:creationId xmlns:a16="http://schemas.microsoft.com/office/drawing/2014/main" id="{2C445377-63E7-4D55-929A-3278F94145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74"/>
          <a:stretch/>
        </p:blipFill>
        <p:spPr bwMode="auto">
          <a:xfrm>
            <a:off x="6654798" y="490538"/>
            <a:ext cx="5113867" cy="58769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C857A8-6BDC-4A88-8884-24F7CC1332AB}"/>
                  </a:ext>
                </a:extLst>
              </p:cNvPr>
              <p:cNvSpPr txBox="1"/>
              <p:nvPr/>
            </p:nvSpPr>
            <p:spPr>
              <a:xfrm>
                <a:off x="390769" y="423334"/>
                <a:ext cx="6105967" cy="292387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𝑎</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𝑏</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m:t>
                      </m:r>
                      <m:sSup>
                        <m:sSupPr>
                          <m:ctrlPr>
                            <a:rPr lang="en-US" sz="8000" b="0" i="1" smtClean="0">
                              <a:latin typeface="Cambria Math" panose="02040503050406030204" pitchFamily="18" charset="0"/>
                            </a:rPr>
                          </m:ctrlPr>
                        </m:sSupPr>
                        <m:e>
                          <m:r>
                            <a:rPr lang="en-US" sz="8000" b="0" i="1" smtClean="0">
                              <a:latin typeface="Cambria Math" panose="02040503050406030204" pitchFamily="18" charset="0"/>
                            </a:rPr>
                            <m:t>𝑐</m:t>
                          </m:r>
                        </m:e>
                        <m:sup>
                          <m:r>
                            <a:rPr lang="en-US" sz="8000" b="0" i="1" smtClean="0">
                              <a:latin typeface="Cambria Math" panose="02040503050406030204" pitchFamily="18" charset="0"/>
                            </a:rPr>
                            <m:t>2</m:t>
                          </m:r>
                        </m:sup>
                      </m:sSup>
                    </m:oMath>
                  </m:oMathPara>
                </a14:m>
                <a:endParaRPr lang="en-CA" sz="8000" dirty="0"/>
              </a:p>
              <a:p>
                <a:pPr algn="ctr"/>
                <a:endParaRPr lang="en-CA" sz="2000" dirty="0"/>
              </a:p>
              <a:p>
                <a:pPr algn="ctr"/>
                <a:r>
                  <a:rPr lang="en-CA" sz="8000" dirty="0"/>
                  <a:t>has failed us.</a:t>
                </a:r>
              </a:p>
            </p:txBody>
          </p:sp>
        </mc:Choice>
        <mc:Fallback xmlns="">
          <p:sp>
            <p:nvSpPr>
              <p:cNvPr id="4" name="TextBox 3">
                <a:extLst>
                  <a:ext uri="{FF2B5EF4-FFF2-40B4-BE49-F238E27FC236}">
                    <a16:creationId xmlns:a16="http://schemas.microsoft.com/office/drawing/2014/main" id="{FEC857A8-6BDC-4A88-8884-24F7CC1332AB}"/>
                  </a:ext>
                </a:extLst>
              </p:cNvPr>
              <p:cNvSpPr txBox="1">
                <a:spLocks noRot="1" noChangeAspect="1" noMove="1" noResize="1" noEditPoints="1" noAdjustHandles="1" noChangeArrowheads="1" noChangeShapeType="1" noTextEdit="1"/>
              </p:cNvSpPr>
              <p:nvPr/>
            </p:nvSpPr>
            <p:spPr>
              <a:xfrm>
                <a:off x="390769" y="423334"/>
                <a:ext cx="6105967" cy="2923877"/>
              </a:xfrm>
              <a:prstGeom prst="rect">
                <a:avLst/>
              </a:prstGeom>
              <a:blipFill>
                <a:blip r:embed="rId5"/>
                <a:stretch>
                  <a:fillRect l="-5689" r="-1896" b="-16250"/>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B4DA614D-B272-4A8C-A035-FCDFB789E215}"/>
              </a:ext>
            </a:extLst>
          </p:cNvPr>
          <p:cNvSpPr txBox="1"/>
          <p:nvPr/>
        </p:nvSpPr>
        <p:spPr>
          <a:xfrm>
            <a:off x="3351387" y="3657601"/>
            <a:ext cx="184730" cy="1323439"/>
          </a:xfrm>
          <a:prstGeom prst="rect">
            <a:avLst/>
          </a:prstGeom>
          <a:noFill/>
        </p:spPr>
        <p:txBody>
          <a:bodyPr wrap="none" rtlCol="0">
            <a:spAutoFit/>
          </a:bodyPr>
          <a:lstStyle/>
          <a:p>
            <a:pPr algn="ctr"/>
            <a:endParaRPr lang="en-CA" sz="8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1E95F2-60B7-49CD-97BE-21DB30CCE415}"/>
                  </a:ext>
                </a:extLst>
              </p:cNvPr>
              <p:cNvSpPr txBox="1"/>
              <p:nvPr/>
            </p:nvSpPr>
            <p:spPr>
              <a:xfrm>
                <a:off x="439615" y="4047620"/>
                <a:ext cx="5825869" cy="2529026"/>
              </a:xfrm>
              <a:prstGeom prst="rect">
                <a:avLst/>
              </a:prstGeom>
              <a:noFill/>
            </p:spPr>
            <p:txBody>
              <a:bodyPr wrap="square" rtlCol="0">
                <a:spAutoFit/>
              </a:bodyPr>
              <a:lstStyle/>
              <a:p>
                <a:pPr algn="ctr"/>
                <a:r>
                  <a:rPr lang="en-US" sz="6600" dirty="0"/>
                  <a:t>Instead, use </a:t>
                </a:r>
                <a:br>
                  <a:rPr lang="en-US" sz="6600" dirty="0"/>
                </a:br>
                <a14:m>
                  <m:oMathPara xmlns:m="http://schemas.openxmlformats.org/officeDocument/2006/math">
                    <m:oMathParaPr>
                      <m:jc m:val="centerGroup"/>
                    </m:oMathParaPr>
                    <m:oMath xmlns:m="http://schemas.openxmlformats.org/officeDocument/2006/math">
                      <m:sSup>
                        <m:sSupPr>
                          <m:ctrlPr>
                            <a:rPr lang="en-US" sz="6600" b="0" i="1" smtClean="0">
                              <a:latin typeface="Cambria Math" panose="02040503050406030204" pitchFamily="18" charset="0"/>
                            </a:rPr>
                          </m:ctrlPr>
                        </m:sSupPr>
                        <m:e>
                          <m:d>
                            <m:dPr>
                              <m:begChr m:val="‖"/>
                              <m:endChr m:val="‖"/>
                              <m:ctrlPr>
                                <a:rPr lang="en-US" sz="6600" b="0" i="1" smtClean="0">
                                  <a:latin typeface="Cambria Math" panose="02040503050406030204" pitchFamily="18" charset="0"/>
                                </a:rPr>
                              </m:ctrlPr>
                            </m:dPr>
                            <m:e>
                              <m:acc>
                                <m:accPr>
                                  <m:chr m:val="⃗"/>
                                  <m:ctrlPr>
                                    <a:rPr lang="en-US" sz="6600" b="0" i="1" smtClean="0">
                                      <a:solidFill>
                                        <a:srgbClr val="7030A0"/>
                                      </a:solidFill>
                                      <a:latin typeface="Cambria Math" panose="02040503050406030204" pitchFamily="18" charset="0"/>
                                    </a:rPr>
                                  </m:ctrlPr>
                                </m:accPr>
                                <m:e>
                                  <m:r>
                                    <a:rPr lang="en-US" sz="6600" b="0" i="1" smtClean="0">
                                      <a:solidFill>
                                        <a:srgbClr val="7030A0"/>
                                      </a:solidFill>
                                      <a:latin typeface="Cambria Math" panose="02040503050406030204" pitchFamily="18" charset="0"/>
                                    </a:rPr>
                                    <m:t>𝑅</m:t>
                                  </m:r>
                                </m:e>
                              </m:acc>
                            </m:e>
                          </m:d>
                        </m:e>
                        <m:sup>
                          <m:r>
                            <a:rPr lang="en-US" sz="6600" b="0" i="1" smtClean="0">
                              <a:latin typeface="Cambria Math" panose="02040503050406030204" pitchFamily="18" charset="0"/>
                            </a:rPr>
                            <m:t>2</m:t>
                          </m:r>
                        </m:sup>
                      </m:sSup>
                      <m:r>
                        <a:rPr lang="en-US" sz="6600" b="0" i="1" smtClean="0">
                          <a:latin typeface="Cambria Math" panose="02040503050406030204" pitchFamily="18" charset="0"/>
                        </a:rPr>
                        <m:t>=</m:t>
                      </m:r>
                      <m:acc>
                        <m:accPr>
                          <m:chr m:val="⃗"/>
                          <m:ctrlPr>
                            <a:rPr lang="en-US" sz="6600" i="1">
                              <a:solidFill>
                                <a:srgbClr val="7030A0"/>
                              </a:solidFill>
                              <a:latin typeface="Cambria Math" panose="02040503050406030204" pitchFamily="18" charset="0"/>
                            </a:rPr>
                          </m:ctrlPr>
                        </m:accPr>
                        <m:e>
                          <m:r>
                            <a:rPr lang="en-US" sz="6600" i="1">
                              <a:solidFill>
                                <a:srgbClr val="7030A0"/>
                              </a:solidFill>
                              <a:latin typeface="Cambria Math" panose="02040503050406030204" pitchFamily="18" charset="0"/>
                            </a:rPr>
                            <m:t>𝑅</m:t>
                          </m:r>
                        </m:e>
                      </m:acc>
                      <m:r>
                        <a:rPr lang="en-US" sz="6600" b="0" i="1" smtClean="0">
                          <a:latin typeface="Cambria Math" panose="02040503050406030204" pitchFamily="18" charset="0"/>
                        </a:rPr>
                        <m:t>⋅</m:t>
                      </m:r>
                      <m:acc>
                        <m:accPr>
                          <m:chr m:val="⃗"/>
                          <m:ctrlPr>
                            <a:rPr lang="en-US" sz="6600" i="1">
                              <a:solidFill>
                                <a:srgbClr val="7030A0"/>
                              </a:solidFill>
                              <a:latin typeface="Cambria Math" panose="02040503050406030204" pitchFamily="18" charset="0"/>
                            </a:rPr>
                          </m:ctrlPr>
                        </m:accPr>
                        <m:e>
                          <m:r>
                            <a:rPr lang="en-US" sz="6600" i="1">
                              <a:solidFill>
                                <a:srgbClr val="7030A0"/>
                              </a:solidFill>
                              <a:latin typeface="Cambria Math" panose="02040503050406030204" pitchFamily="18" charset="0"/>
                            </a:rPr>
                            <m:t>𝑅</m:t>
                          </m:r>
                        </m:e>
                      </m:acc>
                    </m:oMath>
                  </m:oMathPara>
                </a14:m>
                <a:br>
                  <a:rPr lang="en-US" sz="6600" dirty="0"/>
                </a:br>
                <a:endParaRPr lang="en-CA" sz="6600" dirty="0"/>
              </a:p>
            </p:txBody>
          </p:sp>
        </mc:Choice>
        <mc:Fallback xmlns="">
          <p:sp>
            <p:nvSpPr>
              <p:cNvPr id="7" name="TextBox 6">
                <a:extLst>
                  <a:ext uri="{FF2B5EF4-FFF2-40B4-BE49-F238E27FC236}">
                    <a16:creationId xmlns:a16="http://schemas.microsoft.com/office/drawing/2014/main" id="{2F1E95F2-60B7-49CD-97BE-21DB30CCE415}"/>
                  </a:ext>
                </a:extLst>
              </p:cNvPr>
              <p:cNvSpPr txBox="1">
                <a:spLocks noRot="1" noChangeAspect="1" noMove="1" noResize="1" noEditPoints="1" noAdjustHandles="1" noChangeArrowheads="1" noChangeShapeType="1" noTextEdit="1"/>
              </p:cNvSpPr>
              <p:nvPr/>
            </p:nvSpPr>
            <p:spPr>
              <a:xfrm>
                <a:off x="439615" y="4047620"/>
                <a:ext cx="5825869" cy="2529026"/>
              </a:xfrm>
              <a:prstGeom prst="rect">
                <a:avLst/>
              </a:prstGeom>
              <a:blipFill>
                <a:blip r:embed="rId6"/>
                <a:stretch>
                  <a:fillRect t="-8434"/>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D487FDA7-A35A-4F80-AB95-E2A047C97E42}"/>
                  </a:ext>
                </a:extLst>
              </p14:cNvPr>
              <p14:cNvContentPartPr/>
              <p14:nvPr>
                <p:extLst>
                  <p:ext uri="{42D2F446-02D8-4167-A562-619A0277C38B}">
                    <p15:isNarration xmlns:p15="http://schemas.microsoft.com/office/powerpoint/2012/main" val="1"/>
                  </p:ext>
                </p:extLst>
              </p14:nvPr>
            </p14:nvContentPartPr>
            <p14:xfrm>
              <a:off x="4263120" y="6277320"/>
              <a:ext cx="1493640" cy="426240"/>
            </p14:xfrm>
          </p:contentPart>
        </mc:Choice>
        <mc:Fallback xmlns="">
          <p:pic>
            <p:nvPicPr>
              <p:cNvPr id="2" name="Ink 1">
                <a:extLst>
                  <a:ext uri="{FF2B5EF4-FFF2-40B4-BE49-F238E27FC236}">
                    <a16:creationId xmlns:a16="http://schemas.microsoft.com/office/drawing/2014/main" id="{D487FDA7-A35A-4F80-AB95-E2A047C97E42}"/>
                  </a:ext>
                </a:extLst>
              </p:cNvPr>
              <p:cNvPicPr>
                <a:picLocks noGrp="1" noRot="1" noChangeAspect="1" noMove="1" noResize="1" noEditPoints="1" noAdjustHandles="1" noChangeArrowheads="1" noChangeShapeType="1"/>
              </p:cNvPicPr>
              <p:nvPr/>
            </p:nvPicPr>
            <p:blipFill>
              <a:blip r:embed="rId8"/>
              <a:stretch>
                <a:fillRect/>
              </a:stretch>
            </p:blipFill>
            <p:spPr>
              <a:xfrm>
                <a:off x="4253760" y="6267960"/>
                <a:ext cx="1512360" cy="444960"/>
              </a:xfrm>
              <a:prstGeom prst="rect">
                <a:avLst/>
              </a:prstGeom>
            </p:spPr>
          </p:pic>
        </mc:Fallback>
      </mc:AlternateContent>
    </p:spTree>
    <p:custDataLst>
      <p:tags r:id="rId1"/>
    </p:custDataLst>
    <p:extLst>
      <p:ext uri="{BB962C8B-B14F-4D97-AF65-F5344CB8AC3E}">
        <p14:creationId xmlns:p14="http://schemas.microsoft.com/office/powerpoint/2010/main" val="1753970923"/>
      </p:ext>
    </p:extLst>
  </p:cSld>
  <p:clrMapOvr>
    <a:masterClrMapping/>
  </p:clrMapOvr>
  <mc:AlternateContent xmlns:mc="http://schemas.openxmlformats.org/markup-compatibility/2006" xmlns:p14="http://schemas.microsoft.com/office/powerpoint/2010/main">
    <mc:Choice Requires="p14">
      <p:transition spd="slow" p14:dur="2000" advTm="7547"/>
    </mc:Choice>
    <mc:Fallback xmlns="">
      <p:transition spd="slow" advTm="7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38100" y="1329266"/>
                <a:ext cx="12915900" cy="480362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𝑦</m:t>
                          </m:r>
                        </m:e>
                        <m:sup>
                          <m:r>
                            <a:rPr lang="en-US" sz="5400" b="0" i="1" smtClean="0">
                              <a:solidFill>
                                <a:schemeClr val="tx1"/>
                              </a:solidFill>
                              <a:latin typeface="Cambria Math" panose="02040503050406030204" pitchFamily="18" charset="0"/>
                            </a:rPr>
                            <m:t>2</m:t>
                          </m:r>
                        </m:sup>
                      </m:sSup>
                    </m:oMath>
                  </m:oMathPara>
                </a14:m>
                <a:endParaRPr lang="en-US" sz="54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38100" y="1329266"/>
                <a:ext cx="12915900" cy="480362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B09B82-717A-4BF1-AC90-7A553DFC7960}"/>
                  </a:ext>
                </a:extLst>
              </p:cNvPr>
              <p:cNvSpPr txBox="1"/>
              <p:nvPr/>
            </p:nvSpPr>
            <p:spPr>
              <a:xfrm>
                <a:off x="7600950" y="4914900"/>
                <a:ext cx="3429080" cy="1766253"/>
              </a:xfrm>
              <a:prstGeom prst="rect">
                <a:avLst/>
              </a:prstGeom>
              <a:noFill/>
              <a:ln w="57150">
                <a:solidFill>
                  <a:schemeClr val="tx1"/>
                </a:solidFill>
              </a:ln>
            </p:spPr>
            <p:txBody>
              <a:bodyPr wrap="none" rtlCol="0">
                <a:spAutoFit/>
              </a:bodyPr>
              <a:lstStyle/>
              <a:p>
                <a:pPr algn="ctr"/>
                <a:r>
                  <a:rPr lang="en-US" sz="2800" dirty="0"/>
                  <a:t>Pythagorean Theorem</a:t>
                </a:r>
              </a:p>
              <a:p>
                <a:pPr algn="ct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d>
                            <m:dPr>
                              <m:begChr m:val="‖"/>
                              <m:endChr m:val="‖"/>
                              <m:ctrlPr>
                                <a:rPr lang="en-US" sz="3200" i="1">
                                  <a:latin typeface="Cambria Math" panose="02040503050406030204" pitchFamily="18" charset="0"/>
                                </a:rPr>
                              </m:ctrlPr>
                            </m:dPr>
                            <m:e>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𝑅</m:t>
                                  </m:r>
                                </m:e>
                              </m:acc>
                            </m:e>
                          </m:d>
                        </m:e>
                        <m:sup>
                          <m:r>
                            <a:rPr lang="en-US" sz="3200" i="1">
                              <a:latin typeface="Cambria Math" panose="02040503050406030204" pitchFamily="18" charset="0"/>
                            </a:rPr>
                            <m:t>2</m:t>
                          </m:r>
                        </m:sup>
                      </m:sSup>
                      <m:r>
                        <a:rPr lang="en-US" sz="3200" b="0" i="1" smtClean="0">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𝑥</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𝑦</m:t>
                          </m:r>
                        </m:e>
                        <m:sup>
                          <m:r>
                            <a:rPr lang="en-US" sz="3200" i="1">
                              <a:latin typeface="Cambria Math" panose="02040503050406030204" pitchFamily="18" charset="0"/>
                            </a:rPr>
                            <m:t>2</m:t>
                          </m:r>
                        </m:sup>
                      </m:sSup>
                    </m:oMath>
                  </m:oMathPara>
                </a14:m>
                <a:endParaRPr lang="en-CA" sz="3200" dirty="0"/>
              </a:p>
              <a:p>
                <a:pPr algn="ct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𝑐</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𝑎</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𝑏</m:t>
                          </m:r>
                        </m:e>
                        <m:sup>
                          <m:r>
                            <a:rPr lang="en-US" sz="3600" b="0" i="1" smtClean="0">
                              <a:latin typeface="Cambria Math" panose="02040503050406030204" pitchFamily="18" charset="0"/>
                            </a:rPr>
                            <m:t>2</m:t>
                          </m:r>
                        </m:sup>
                      </m:sSup>
                    </m:oMath>
                  </m:oMathPara>
                </a14:m>
                <a:endParaRPr lang="en-CA" sz="3600" dirty="0"/>
              </a:p>
            </p:txBody>
          </p:sp>
        </mc:Choice>
        <mc:Fallback xmlns="">
          <p:sp>
            <p:nvSpPr>
              <p:cNvPr id="2" name="TextBox 1">
                <a:extLst>
                  <a:ext uri="{FF2B5EF4-FFF2-40B4-BE49-F238E27FC236}">
                    <a16:creationId xmlns:a16="http://schemas.microsoft.com/office/drawing/2014/main" id="{10B09B82-717A-4BF1-AC90-7A553DFC7960}"/>
                  </a:ext>
                </a:extLst>
              </p:cNvPr>
              <p:cNvSpPr txBox="1">
                <a:spLocks noRot="1" noChangeAspect="1" noMove="1" noResize="1" noEditPoints="1" noAdjustHandles="1" noChangeArrowheads="1" noChangeShapeType="1" noTextEdit="1"/>
              </p:cNvSpPr>
              <p:nvPr/>
            </p:nvSpPr>
            <p:spPr>
              <a:xfrm>
                <a:off x="7600950" y="4914900"/>
                <a:ext cx="3429080" cy="1766253"/>
              </a:xfrm>
              <a:prstGeom prst="rect">
                <a:avLst/>
              </a:prstGeom>
              <a:blipFill>
                <a:blip r:embed="rId9"/>
                <a:stretch>
                  <a:fillRect l="-2452" t="-1672" r="-1926"/>
                </a:stretch>
              </a:blipFill>
              <a:ln w="57150">
                <a:solidFill>
                  <a:schemeClr val="tx1"/>
                </a:solidFill>
              </a:ln>
            </p:spPr>
            <p:txBody>
              <a:bodyPr/>
              <a:lstStyle/>
              <a:p>
                <a:r>
                  <a:rPr lang="en-CA">
                    <a:noFill/>
                  </a:rPr>
                  <a:t> </a:t>
                </a:r>
              </a:p>
            </p:txBody>
          </p:sp>
        </mc:Fallback>
      </mc:AlternateContent>
      <p:grpSp>
        <p:nvGrpSpPr>
          <p:cNvPr id="9" name="Group 8">
            <a:extLst>
              <a:ext uri="{FF2B5EF4-FFF2-40B4-BE49-F238E27FC236}">
                <a16:creationId xmlns:a16="http://schemas.microsoft.com/office/drawing/2014/main" id="{E467E94C-868E-481D-9A88-B8DBD7786C15}"/>
              </a:ext>
            </a:extLst>
          </p:cNvPr>
          <p:cNvGrpSpPr/>
          <p:nvPr/>
        </p:nvGrpSpPr>
        <p:grpSpPr>
          <a:xfrm>
            <a:off x="9607690" y="0"/>
            <a:ext cx="2584311" cy="2632660"/>
            <a:chOff x="4420587" y="2227486"/>
            <a:chExt cx="3180363"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10"/>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4420587" y="2859870"/>
              <a:ext cx="2739965" cy="2386606"/>
              <a:chOff x="6292276" y="3367870"/>
              <a:chExt cx="2739965" cy="2386606"/>
            </a:xfrm>
          </p:grpSpPr>
          <p:cxnSp>
            <p:nvCxnSpPr>
              <p:cNvPr id="13" name="Straight Arrow Connector 12">
                <a:extLst>
                  <a:ext uri="{FF2B5EF4-FFF2-40B4-BE49-F238E27FC236}">
                    <a16:creationId xmlns:a16="http://schemas.microsoft.com/office/drawing/2014/main" id="{F30BE441-E44B-4054-83F3-0C268197A693}"/>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13"/>
                    <a:stretch>
                      <a:fillRect b="-15789"/>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8EBEA064-035E-4FDF-8DA1-EEB5D2AEC359}"/>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14"/>
                    <a:stretch>
                      <a:fillRect b="-32292"/>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B0E672-1ED7-4BFA-958A-DF023A4A6062}"/>
                  </a:ext>
                </a:extLst>
              </p:cNvPr>
              <p:cNvSpPr txBox="1"/>
              <p:nvPr/>
            </p:nvSpPr>
            <p:spPr>
              <a:xfrm>
                <a:off x="5817216" y="118532"/>
                <a:ext cx="3677609" cy="2395784"/>
              </a:xfrm>
              <a:prstGeom prst="rect">
                <a:avLst/>
              </a:prstGeom>
              <a:noFill/>
              <a:ln w="57150">
                <a:noFill/>
              </a:ln>
            </p:spPr>
            <p:txBody>
              <a:bodyPr wrap="none" rtlCol="0">
                <a:spAutoFit/>
              </a:bodyPr>
              <a:lstStyle/>
              <a:p>
                <a:pPr algn="ctr"/>
                <a:r>
                  <a:rPr lang="en-US" sz="36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𝑦</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𝑦</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𝑦</m:t>
                              </m:r>
                            </m:sub>
                          </m:sSub>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17" name="TextBox 16">
                <a:extLst>
                  <a:ext uri="{FF2B5EF4-FFF2-40B4-BE49-F238E27FC236}">
                    <a16:creationId xmlns:a16="http://schemas.microsoft.com/office/drawing/2014/main" id="{FEB0E672-1ED7-4BFA-958A-DF023A4A6062}"/>
                  </a:ext>
                </a:extLst>
              </p:cNvPr>
              <p:cNvSpPr txBox="1">
                <a:spLocks noRot="1" noChangeAspect="1" noMove="1" noResize="1" noEditPoints="1" noAdjustHandles="1" noChangeArrowheads="1" noChangeShapeType="1" noTextEdit="1"/>
              </p:cNvSpPr>
              <p:nvPr/>
            </p:nvSpPr>
            <p:spPr>
              <a:xfrm>
                <a:off x="5817216" y="118532"/>
                <a:ext cx="3677609" cy="2395784"/>
              </a:xfrm>
              <a:prstGeom prst="rect">
                <a:avLst/>
              </a:prstGeom>
              <a:blipFill>
                <a:blip r:embed="rId15"/>
                <a:stretch>
                  <a:fillRect l="-4470" t="-3817" r="-4470"/>
                </a:stretch>
              </a:blipFill>
              <a:ln w="57150">
                <a:noFill/>
              </a:ln>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5" name="Ink 4">
                <a:extLst>
                  <a:ext uri="{FF2B5EF4-FFF2-40B4-BE49-F238E27FC236}">
                    <a16:creationId xmlns:a16="http://schemas.microsoft.com/office/drawing/2014/main" id="{BD814D5C-2F84-4E05-8C8C-E8D5169B3BCD}"/>
                  </a:ext>
                </a:extLst>
              </p14:cNvPr>
              <p14:cNvContentPartPr/>
              <p14:nvPr>
                <p:extLst>
                  <p:ext uri="{42D2F446-02D8-4167-A562-619A0277C38B}">
                    <p15:isNarration xmlns:p15="http://schemas.microsoft.com/office/powerpoint/2012/main" val="1"/>
                  </p:ext>
                </p:extLst>
              </p14:nvPr>
            </p14:nvContentPartPr>
            <p14:xfrm>
              <a:off x="1362600" y="817200"/>
              <a:ext cx="10894320" cy="3975480"/>
            </p14:xfrm>
          </p:contentPart>
        </mc:Choice>
        <mc:Fallback xmlns="">
          <p:pic>
            <p:nvPicPr>
              <p:cNvPr id="5" name="Ink 4">
                <a:extLst>
                  <a:ext uri="{FF2B5EF4-FFF2-40B4-BE49-F238E27FC236}">
                    <a16:creationId xmlns:a16="http://schemas.microsoft.com/office/drawing/2014/main" id="{BD814D5C-2F84-4E05-8C8C-E8D5169B3BCD}"/>
                  </a:ext>
                </a:extLst>
              </p:cNvPr>
              <p:cNvPicPr>
                <a:picLocks noGrp="1" noRot="1" noChangeAspect="1" noMove="1" noResize="1" noEditPoints="1" noAdjustHandles="1" noChangeArrowheads="1" noChangeShapeType="1"/>
              </p:cNvPicPr>
              <p:nvPr/>
            </p:nvPicPr>
            <p:blipFill>
              <a:blip r:embed="rId17"/>
              <a:stretch>
                <a:fillRect/>
              </a:stretch>
            </p:blipFill>
            <p:spPr>
              <a:xfrm>
                <a:off x="1353240" y="807840"/>
                <a:ext cx="10913040" cy="3994200"/>
              </a:xfrm>
              <a:prstGeom prst="rect">
                <a:avLst/>
              </a:prstGeom>
            </p:spPr>
          </p:pic>
        </mc:Fallback>
      </mc:AlternateContent>
    </p:spTree>
    <p:custDataLst>
      <p:tags r:id="rId1"/>
    </p:custDataLst>
    <p:extLst>
      <p:ext uri="{BB962C8B-B14F-4D97-AF65-F5344CB8AC3E}">
        <p14:creationId xmlns:p14="http://schemas.microsoft.com/office/powerpoint/2010/main" val="250726566"/>
      </p:ext>
    </p:extLst>
  </p:cSld>
  <p:clrMapOvr>
    <a:masterClrMapping/>
  </p:clrMapOvr>
  <mc:AlternateContent xmlns:mc="http://schemas.openxmlformats.org/markup-compatibility/2006" xmlns:p14="http://schemas.microsoft.com/office/powerpoint/2010/main">
    <mc:Choice Requires="p14">
      <p:transition spd="slow" p14:dur="2000" advTm="84655"/>
    </mc:Choice>
    <mc:Fallback xmlns="">
      <p:transition spd="slow" advTm="84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build="p"/>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8EAEA26-61C0-4979-AB24-295CC72ABAEE}"/>
                  </a:ext>
                </a:extLst>
              </p:cNvPr>
              <p:cNvSpPr txBox="1"/>
              <p:nvPr/>
            </p:nvSpPr>
            <p:spPr>
              <a:xfrm>
                <a:off x="0" y="2765533"/>
                <a:ext cx="8194431" cy="40924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begChr m:val="‖"/>
                              <m:endChr m:val="‖"/>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𝑦</m:t>
                          </m:r>
                        </m:e>
                        <m:sup>
                          <m:r>
                            <a:rPr lang="en-US" sz="4800" b="0" i="1" smtClean="0">
                              <a:solidFill>
                                <a:schemeClr val="tx1"/>
                              </a:solidFill>
                              <a:latin typeface="Cambria Math" panose="02040503050406030204" pitchFamily="18" charset="0"/>
                            </a:rPr>
                            <m:t>2</m:t>
                          </m:r>
                        </m:sup>
                      </m:sSup>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smtClean="0">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m:t>
                              </m:r>
                            </m:e>
                          </m:d>
                        </m:e>
                        <m:sup>
                          <m:r>
                            <a:rPr lang="en-US" sz="4800" i="1">
                              <a:solidFill>
                                <a:schemeClr val="tx1"/>
                              </a:solidFill>
                              <a:latin typeface="Cambria Math" panose="02040503050406030204" pitchFamily="18" charset="0"/>
                            </a:rPr>
                            <m:t>2</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2</m:t>
                              </m:r>
                            </m:e>
                          </m:d>
                        </m:e>
                        <m:sup>
                          <m:r>
                            <a:rPr lang="en-US" sz="4800" i="1">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=1+4</m:t>
                      </m:r>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sSup>
                        <m:sSupPr>
                          <m:ctrlPr>
                            <a:rPr lang="en-US" sz="4800" i="1" smtClean="0">
                              <a:solidFill>
                                <a:schemeClr val="bg1"/>
                              </a:solidFill>
                              <a:latin typeface="Cambria Math" panose="02040503050406030204" pitchFamily="18" charset="0"/>
                            </a:rPr>
                          </m:ctrlPr>
                        </m:sSupPr>
                        <m:e>
                          <m:d>
                            <m:dPr>
                              <m:begChr m:val="‖"/>
                              <m:endChr m:val="‖"/>
                              <m:ctrlPr>
                                <a:rPr lang="en-US" sz="4800" i="1">
                                  <a:solidFill>
                                    <a:schemeClr val="bg1"/>
                                  </a:solidFill>
                                  <a:latin typeface="Cambria Math" panose="02040503050406030204" pitchFamily="18" charset="0"/>
                                </a:rPr>
                              </m:ctrlPr>
                            </m:dPr>
                            <m:e>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𝑅</m:t>
                                  </m:r>
                                </m:e>
                              </m:acc>
                            </m:e>
                          </m:d>
                        </m:e>
                        <m:sup>
                          <m:r>
                            <a:rPr lang="en-US" sz="4800" i="1">
                              <a:solidFill>
                                <a:schemeClr val="bg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5</m:t>
                      </m:r>
                    </m:oMath>
                  </m:oMathPara>
                </a14:m>
                <a:endParaRPr lang="en-US" sz="4800" dirty="0">
                  <a:solidFill>
                    <a:srgbClr val="7030A0"/>
                  </a:solidFill>
                </a:endParaRPr>
              </a:p>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r>
                        <a:rPr lang="en-US" sz="4800" i="1">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b="0" i="1" smtClean="0">
                              <a:latin typeface="Cambria Math" panose="02040503050406030204" pitchFamily="18" charset="0"/>
                            </a:rPr>
                            <m:t>5</m:t>
                          </m:r>
                        </m:e>
                      </m:rad>
                    </m:oMath>
                  </m:oMathPara>
                </a14:m>
                <a:endParaRPr lang="en-US" sz="4800" dirty="0">
                  <a:solidFill>
                    <a:srgbClr val="7030A0"/>
                  </a:solidFill>
                </a:endParaRPr>
              </a:p>
            </p:txBody>
          </p:sp>
        </mc:Choice>
        <mc:Fallback xmlns="">
          <p:sp>
            <p:nvSpPr>
              <p:cNvPr id="43" name="TextBox 42">
                <a:extLst>
                  <a:ext uri="{FF2B5EF4-FFF2-40B4-BE49-F238E27FC236}">
                    <a16:creationId xmlns:a16="http://schemas.microsoft.com/office/drawing/2014/main" id="{68EAEA26-61C0-4979-AB24-295CC72ABAEE}"/>
                  </a:ext>
                </a:extLst>
              </p:cNvPr>
              <p:cNvSpPr txBox="1">
                <a:spLocks noRot="1" noChangeAspect="1" noMove="1" noResize="1" noEditPoints="1" noAdjustHandles="1" noChangeArrowheads="1" noChangeShapeType="1" noTextEdit="1"/>
              </p:cNvSpPr>
              <p:nvPr/>
            </p:nvSpPr>
            <p:spPr>
              <a:xfrm>
                <a:off x="0" y="2765533"/>
                <a:ext cx="8194431" cy="4092467"/>
              </a:xfrm>
              <a:prstGeom prst="rect">
                <a:avLst/>
              </a:prstGeom>
              <a:blipFill>
                <a:blip r:embed="rId5"/>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E467E94C-868E-481D-9A88-B8DBD7786C15}"/>
              </a:ext>
            </a:extLst>
          </p:cNvPr>
          <p:cNvGrpSpPr/>
          <p:nvPr/>
        </p:nvGrpSpPr>
        <p:grpSpPr>
          <a:xfrm>
            <a:off x="9607690" y="0"/>
            <a:ext cx="2584311" cy="2632660"/>
            <a:chOff x="4420587" y="2227486"/>
            <a:chExt cx="3180363"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4420587" y="2859870"/>
              <a:ext cx="2739965" cy="2386606"/>
              <a:chOff x="6292276" y="3367870"/>
              <a:chExt cx="2739965" cy="2386606"/>
            </a:xfrm>
          </p:grpSpPr>
          <p:cxnSp>
            <p:nvCxnSpPr>
              <p:cNvPr id="13" name="Straight Arrow Connector 12">
                <a:extLst>
                  <a:ext uri="{FF2B5EF4-FFF2-40B4-BE49-F238E27FC236}">
                    <a16:creationId xmlns:a16="http://schemas.microsoft.com/office/drawing/2014/main" id="{F30BE441-E44B-4054-83F3-0C268197A693}"/>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9"/>
                    <a:stretch>
                      <a:fillRect b="-15789"/>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8EBEA064-035E-4FDF-8DA1-EEB5D2AEC359}"/>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10"/>
                    <a:stretch>
                      <a:fillRect b="-32292"/>
                    </a:stretch>
                  </a:blipFill>
                </p:spPr>
                <p:txBody>
                  <a:bodyPr/>
                  <a:lstStyle/>
                  <a:p>
                    <a:r>
                      <a:rPr lang="en-CA">
                        <a:noFill/>
                      </a:rPr>
                      <a:t> </a:t>
                    </a:r>
                  </a:p>
                </p:txBody>
              </p:sp>
            </mc:Fallback>
          </mc:AlternateContent>
        </p:grpSp>
      </p:grpSp>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46C6F9-463C-4091-B09E-6C0430744E82}"/>
                  </a:ext>
                </a:extLst>
              </p:cNvPr>
              <p:cNvSpPr txBox="1"/>
              <p:nvPr/>
            </p:nvSpPr>
            <p:spPr>
              <a:xfrm>
                <a:off x="5791200" y="762000"/>
                <a:ext cx="3821944"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𝑅</m:t>
                          </m:r>
                        </m:e>
                      </m:acc>
                      <m:r>
                        <a:rPr lang="en-US" sz="4400" b="0" i="1" smtClean="0">
                          <a:solidFill>
                            <a:schemeClr val="tx1"/>
                          </a:solidFill>
                          <a:latin typeface="Cambria Math" panose="02040503050406030204" pitchFamily="18" charset="0"/>
                        </a:rPr>
                        <m:t>=1</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+2</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oMath>
                  </m:oMathPara>
                </a14:m>
                <a:endParaRPr lang="en-US" sz="4400" dirty="0">
                  <a:solidFill>
                    <a:srgbClr val="7030A0"/>
                  </a:solidFill>
                </a:endParaRPr>
              </a:p>
            </p:txBody>
          </p:sp>
        </mc:Choice>
        <mc:Fallback xmlns="">
          <p:sp>
            <p:nvSpPr>
              <p:cNvPr id="19" name="TextBox 18">
                <a:extLst>
                  <a:ext uri="{FF2B5EF4-FFF2-40B4-BE49-F238E27FC236}">
                    <a16:creationId xmlns:a16="http://schemas.microsoft.com/office/drawing/2014/main" id="{AB46C6F9-463C-4091-B09E-6C0430744E82}"/>
                  </a:ext>
                </a:extLst>
              </p:cNvPr>
              <p:cNvSpPr txBox="1">
                <a:spLocks noRot="1" noChangeAspect="1" noMove="1" noResize="1" noEditPoints="1" noAdjustHandles="1" noChangeArrowheads="1" noChangeShapeType="1" noTextEdit="1"/>
              </p:cNvSpPr>
              <p:nvPr/>
            </p:nvSpPr>
            <p:spPr>
              <a:xfrm>
                <a:off x="5791200" y="762000"/>
                <a:ext cx="3821944" cy="92063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4" name="Ink 3">
                <a:extLst>
                  <a:ext uri="{FF2B5EF4-FFF2-40B4-BE49-F238E27FC236}">
                    <a16:creationId xmlns:a16="http://schemas.microsoft.com/office/drawing/2014/main" id="{FC669E8C-293C-4624-BC6E-610D8FE59E09}"/>
                  </a:ext>
                </a:extLst>
              </p14:cNvPr>
              <p14:cNvContentPartPr/>
              <p14:nvPr>
                <p:extLst>
                  <p:ext uri="{42D2F446-02D8-4167-A562-619A0277C38B}">
                    <p15:isNarration xmlns:p15="http://schemas.microsoft.com/office/powerpoint/2012/main" val="1"/>
                  </p:ext>
                </p:extLst>
              </p14:nvPr>
            </p14:nvContentPartPr>
            <p14:xfrm>
              <a:off x="101520" y="1506600"/>
              <a:ext cx="8948160" cy="5325480"/>
            </p14:xfrm>
          </p:contentPart>
        </mc:Choice>
        <mc:Fallback xmlns="">
          <p:pic>
            <p:nvPicPr>
              <p:cNvPr id="4" name="Ink 3">
                <a:extLst>
                  <a:ext uri="{FF2B5EF4-FFF2-40B4-BE49-F238E27FC236}">
                    <a16:creationId xmlns:a16="http://schemas.microsoft.com/office/drawing/2014/main" id="{FC669E8C-293C-4624-BC6E-610D8FE59E09}"/>
                  </a:ext>
                </a:extLst>
              </p:cNvPr>
              <p:cNvPicPr>
                <a:picLocks noGrp="1" noRot="1" noChangeAspect="1" noMove="1" noResize="1" noEditPoints="1" noAdjustHandles="1" noChangeArrowheads="1" noChangeShapeType="1"/>
              </p:cNvPicPr>
              <p:nvPr/>
            </p:nvPicPr>
            <p:blipFill>
              <a:blip r:embed="rId13"/>
              <a:stretch>
                <a:fillRect/>
              </a:stretch>
            </p:blipFill>
            <p:spPr>
              <a:xfrm>
                <a:off x="92160" y="1497240"/>
                <a:ext cx="8966880" cy="5344200"/>
              </a:xfrm>
              <a:prstGeom prst="rect">
                <a:avLst/>
              </a:prstGeom>
            </p:spPr>
          </p:pic>
        </mc:Fallback>
      </mc:AlternateContent>
    </p:spTree>
    <p:custDataLst>
      <p:tags r:id="rId1"/>
    </p:custDataLst>
    <p:extLst>
      <p:ext uri="{BB962C8B-B14F-4D97-AF65-F5344CB8AC3E}">
        <p14:creationId xmlns:p14="http://schemas.microsoft.com/office/powerpoint/2010/main" val="1681105829"/>
      </p:ext>
    </p:extLst>
  </p:cSld>
  <p:clrMapOvr>
    <a:masterClrMapping/>
  </p:clrMapOvr>
  <mc:AlternateContent xmlns:mc="http://schemas.openxmlformats.org/markup-compatibility/2006" xmlns:p14="http://schemas.microsoft.com/office/powerpoint/2010/main">
    <mc:Choice Requires="p14">
      <p:transition spd="med" p14:dur="700" advTm="20964">
        <p:fade/>
      </p:transition>
    </mc:Choice>
    <mc:Fallback xmlns="">
      <p:transition spd="med" advTm="209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467E94C-868E-481D-9A88-B8DBD7786C15}"/>
              </a:ext>
            </a:extLst>
          </p:cNvPr>
          <p:cNvGrpSpPr/>
          <p:nvPr/>
        </p:nvGrpSpPr>
        <p:grpSpPr>
          <a:xfrm>
            <a:off x="9235157" y="0"/>
            <a:ext cx="2956844" cy="2632660"/>
            <a:chOff x="3962132" y="2227486"/>
            <a:chExt cx="3638818" cy="3239864"/>
          </a:xfrm>
        </p:grpSpPr>
        <p:pic>
          <p:nvPicPr>
            <p:cNvPr id="10" name="Picture 9">
              <a:extLst>
                <a:ext uri="{FF2B5EF4-FFF2-40B4-BE49-F238E27FC236}">
                  <a16:creationId xmlns:a16="http://schemas.microsoft.com/office/drawing/2014/main" id="{6C8A7DBB-A2B1-4E16-A475-D5F924E48A21}"/>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pic>
          <p:nvPicPr>
            <p:cNvPr id="11" name="Picture 6" descr="Pencil, School, Science, Writing, Business, Drawing">
              <a:extLst>
                <a:ext uri="{FF2B5EF4-FFF2-40B4-BE49-F238E27FC236}">
                  <a16:creationId xmlns:a16="http://schemas.microsoft.com/office/drawing/2014/main" id="{8DE1A4A4-F80C-4155-BFE1-54F01D8B1A9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16887" t="33007" r="8195" b="56797"/>
            <a:stretch/>
          </p:blipFill>
          <p:spPr bwMode="auto">
            <a:xfrm rot="6937207">
              <a:off x="3919791" y="3569429"/>
              <a:ext cx="3158929" cy="4750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39F5AA-8CC4-4C64-93BC-2148190D4B51}"/>
                </a:ext>
              </a:extLst>
            </p:cNvPr>
            <p:cNvGrpSpPr/>
            <p:nvPr/>
          </p:nvGrpSpPr>
          <p:grpSpPr>
            <a:xfrm>
              <a:off x="3962132" y="2560908"/>
              <a:ext cx="3638817" cy="2580123"/>
              <a:chOff x="5833821" y="3068908"/>
              <a:chExt cx="3638817" cy="2580123"/>
            </a:xfrm>
          </p:grpSpPr>
          <p:cxnSp>
            <p:nvCxnSpPr>
              <p:cNvPr id="13" name="Straight Arrow Connector 12">
                <a:extLst>
                  <a:ext uri="{FF2B5EF4-FFF2-40B4-BE49-F238E27FC236}">
                    <a16:creationId xmlns:a16="http://schemas.microsoft.com/office/drawing/2014/main" id="{F30BE441-E44B-4054-83F3-0C268197A693}"/>
                  </a:ext>
                </a:extLst>
              </p:cNvPr>
              <p:cNvCxnSpPr>
                <a:cxnSpLocks/>
              </p:cNvCxnSpPr>
              <p:nvPr/>
            </p:nvCxnSpPr>
            <p:spPr>
              <a:xfrm>
                <a:off x="6706847" y="5647214"/>
                <a:ext cx="2578240"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E6B5F15D-BB77-4E1A-B81A-0BC65D95EB44}"/>
                      </a:ext>
                    </a:extLst>
                  </p:cNvPr>
                  <p:cNvSpPr txBox="1">
                    <a:spLocks/>
                  </p:cNvSpPr>
                  <p:nvPr/>
                </p:nvSpPr>
                <p:spPr>
                  <a:xfrm>
                    <a:off x="8538116" y="46414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538116" y="4641438"/>
                    <a:ext cx="934522" cy="717098"/>
                  </a:xfrm>
                  <a:prstGeom prst="rect">
                    <a:avLst/>
                  </a:prstGeom>
                  <a:blipFill>
                    <a:blip r:embed="rId7"/>
                    <a:stretch>
                      <a:fillRect b="-10417"/>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8EBEA064-035E-4FDF-8DA1-EEB5D2AEC359}"/>
                  </a:ext>
                </a:extLst>
              </p:cNvPr>
              <p:cNvCxnSpPr>
                <a:cxnSpLocks/>
              </p:cNvCxnSpPr>
              <p:nvPr/>
            </p:nvCxnSpPr>
            <p:spPr>
              <a:xfrm flipV="1">
                <a:off x="6708663" y="3068908"/>
                <a:ext cx="0" cy="258012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85BC8C71-C226-4BB1-AC48-E4E0F01F4436}"/>
                      </a:ext>
                    </a:extLst>
                  </p:cNvPr>
                  <p:cNvSpPr txBox="1">
                    <a:spLocks/>
                  </p:cNvSpPr>
                  <p:nvPr/>
                </p:nvSpPr>
                <p:spPr>
                  <a:xfrm>
                    <a:off x="5833821" y="340954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16" name="Subtitle 2">
                    <a:extLst>
                      <a:ext uri="{FF2B5EF4-FFF2-40B4-BE49-F238E27FC236}">
                        <a16:creationId xmlns:a16="http://schemas.microsoft.com/office/drawing/2014/main" id="{85BC8C71-C226-4BB1-AC48-E4E0F01F4436}"/>
                      </a:ext>
                    </a:extLst>
                  </p:cNvPr>
                  <p:cNvSpPr txBox="1">
                    <a:spLocks noRot="1" noChangeAspect="1" noMove="1" noResize="1" noEditPoints="1" noAdjustHandles="1" noChangeArrowheads="1" noChangeShapeType="1" noTextEdit="1"/>
                  </p:cNvSpPr>
                  <p:nvPr/>
                </p:nvSpPr>
                <p:spPr>
                  <a:xfrm>
                    <a:off x="5833821" y="3409549"/>
                    <a:ext cx="934522" cy="717098"/>
                  </a:xfrm>
                  <a:prstGeom prst="rect">
                    <a:avLst/>
                  </a:prstGeom>
                  <a:blipFill>
                    <a:blip r:embed="rId8"/>
                    <a:stretch>
                      <a:fillRect b="-26316"/>
                    </a:stretch>
                  </a:blipFill>
                </p:spPr>
                <p:txBody>
                  <a:bodyPr/>
                  <a:lstStyle/>
                  <a:p>
                    <a:r>
                      <a:rPr lang="en-CA">
                        <a:noFill/>
                      </a:rPr>
                      <a:t> </a:t>
                    </a:r>
                  </a:p>
                </p:txBody>
              </p:sp>
            </mc:Fallback>
          </mc:AlternateContent>
        </p:grpSp>
      </p:grpSp>
      <p:cxnSp>
        <p:nvCxnSpPr>
          <p:cNvPr id="18" name="Straight Connector 17">
            <a:extLst>
              <a:ext uri="{FF2B5EF4-FFF2-40B4-BE49-F238E27FC236}">
                <a16:creationId xmlns:a16="http://schemas.microsoft.com/office/drawing/2014/main" id="{A011482B-C60C-48B8-8ADD-7648FB9F99EC}"/>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27F652-05C7-4120-B70B-139CF1D4B3C6}"/>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CF011E-B93B-4902-837B-48672783A384}"/>
                  </a:ext>
                </a:extLst>
              </p:cNvPr>
              <p:cNvSpPr txBox="1"/>
              <p:nvPr/>
            </p:nvSpPr>
            <p:spPr>
              <a:xfrm>
                <a:off x="198967" y="2802465"/>
                <a:ext cx="9791700" cy="8579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i="1">
                                      <a:solidFill>
                                        <a:srgbClr val="C00000"/>
                                      </a:solidFill>
                                      <a:latin typeface="Cambria Math" panose="02040503050406030204" pitchFamily="18" charset="0"/>
                                      <a:ea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i="1">
                                      <a:solidFill>
                                        <a:srgbClr val="C00000"/>
                                      </a:solidFill>
                                      <a:latin typeface="Cambria Math" panose="02040503050406030204" pitchFamily="18" charset="0"/>
                                      <a:ea typeface="Cambria Math" panose="02040503050406030204" pitchFamily="18" charset="0"/>
                                    </a:rPr>
                                    <m:t>𝑥</m:t>
                                  </m:r>
                                </m:sub>
                              </m:sSub>
                            </m:e>
                          </m:acc>
                        </m:e>
                      </m:acc>
                      <m:r>
                        <a:rPr lang="en-US" sz="4400" i="1">
                          <a:latin typeface="Cambria Math" panose="02040503050406030204" pitchFamily="18" charset="0"/>
                        </a:rPr>
                        <m:t>=</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d>
                        <m:dPr>
                          <m:ctrlPr>
                            <a:rPr lang="en-US" sz="4400" i="1">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r>
                        <a:rPr lang="en-US" sz="4400" i="1" smtClean="0">
                          <a:latin typeface="Cambria Math" panose="02040503050406030204" pitchFamily="18" charset="0"/>
                        </a:rPr>
                        <m:t>=</m:t>
                      </m:r>
                      <m:r>
                        <a:rPr lang="en-US" sz="4400" b="0" i="1" smtClean="0">
                          <a:solidFill>
                            <a:schemeClr val="tx1"/>
                          </a:solidFill>
                          <a:latin typeface="Cambria Math" panose="02040503050406030204" pitchFamily="18" charset="0"/>
                        </a:rPr>
                        <m:t>4</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r>
                        <a:rPr lang="en-US" sz="4400" b="0" i="1" smtClean="0">
                          <a:solidFill>
                            <a:schemeClr val="tx1"/>
                          </a:solidFill>
                          <a:latin typeface="Cambria Math" panose="02040503050406030204" pitchFamily="18" charset="0"/>
                        </a:rPr>
                        <m:t>=4</m:t>
                      </m:r>
                    </m:oMath>
                  </m:oMathPara>
                </a14:m>
                <a:endParaRPr lang="en-US" sz="4400" dirty="0">
                  <a:solidFill>
                    <a:srgbClr val="7030A0"/>
                  </a:solidFill>
                </a:endParaRPr>
              </a:p>
            </p:txBody>
          </p:sp>
        </mc:Choice>
        <mc:Fallback xmlns="">
          <p:sp>
            <p:nvSpPr>
              <p:cNvPr id="19" name="TextBox 18">
                <a:extLst>
                  <a:ext uri="{FF2B5EF4-FFF2-40B4-BE49-F238E27FC236}">
                    <a16:creationId xmlns:a16="http://schemas.microsoft.com/office/drawing/2014/main" id="{B6CF011E-B93B-4902-837B-48672783A384}"/>
                  </a:ext>
                </a:extLst>
              </p:cNvPr>
              <p:cNvSpPr txBox="1">
                <a:spLocks noRot="1" noChangeAspect="1" noMove="1" noResize="1" noEditPoints="1" noAdjustHandles="1" noChangeArrowheads="1" noChangeShapeType="1" noTextEdit="1"/>
              </p:cNvSpPr>
              <p:nvPr/>
            </p:nvSpPr>
            <p:spPr>
              <a:xfrm>
                <a:off x="198967" y="2802465"/>
                <a:ext cx="9791700" cy="85799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0ADBA0-111E-49B8-ABA0-A55FFC84FCC6}"/>
                  </a:ext>
                </a:extLst>
              </p:cNvPr>
              <p:cNvSpPr txBox="1"/>
              <p:nvPr/>
            </p:nvSpPr>
            <p:spPr>
              <a:xfrm>
                <a:off x="215901" y="3970865"/>
                <a:ext cx="9791700" cy="926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i="1">
                                      <a:solidFill>
                                        <a:srgbClr val="C00000"/>
                                      </a:solidFill>
                                      <a:latin typeface="Cambria Math" panose="02040503050406030204" pitchFamily="18" charset="0"/>
                                      <a:ea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𝑦</m:t>
                                  </m:r>
                                </m:sub>
                              </m:sSub>
                            </m:e>
                          </m:acc>
                        </m:e>
                      </m:acc>
                      <m:r>
                        <a:rPr lang="en-US" sz="4400" i="1">
                          <a:latin typeface="Cambria Math" panose="02040503050406030204" pitchFamily="18" charset="0"/>
                        </a:rPr>
                        <m:t>=</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d>
                        <m:dPr>
                          <m:ctrlPr>
                            <a:rPr lang="en-US" sz="4400" i="1">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e>
                      </m:d>
                      <m:r>
                        <a:rPr lang="en-US" sz="4400" i="1" smtClean="0">
                          <a:latin typeface="Cambria Math" panose="02040503050406030204" pitchFamily="18" charset="0"/>
                        </a:rPr>
                        <m:t>=</m:t>
                      </m:r>
                      <m:r>
                        <a:rPr lang="en-US" sz="4400" b="0" i="1" smtClean="0">
                          <a:solidFill>
                            <a:schemeClr val="tx1"/>
                          </a:solidFill>
                          <a:latin typeface="Cambria Math" panose="02040503050406030204" pitchFamily="18" charset="0"/>
                        </a:rPr>
                        <m:t>4</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e>
                      </m:d>
                      <m:r>
                        <a:rPr lang="en-US" sz="4400" b="0" i="1" smtClean="0">
                          <a:solidFill>
                            <a:schemeClr val="tx1"/>
                          </a:solidFill>
                          <a:latin typeface="Cambria Math" panose="02040503050406030204" pitchFamily="18" charset="0"/>
                        </a:rPr>
                        <m:t>=0</m:t>
                      </m:r>
                    </m:oMath>
                  </m:oMathPara>
                </a14:m>
                <a:endParaRPr lang="en-US" sz="4400" dirty="0">
                  <a:solidFill>
                    <a:srgbClr val="7030A0"/>
                  </a:solidFill>
                </a:endParaRPr>
              </a:p>
            </p:txBody>
          </p:sp>
        </mc:Choice>
        <mc:Fallback xmlns="">
          <p:sp>
            <p:nvSpPr>
              <p:cNvPr id="23" name="TextBox 22">
                <a:extLst>
                  <a:ext uri="{FF2B5EF4-FFF2-40B4-BE49-F238E27FC236}">
                    <a16:creationId xmlns:a16="http://schemas.microsoft.com/office/drawing/2014/main" id="{110ADBA0-111E-49B8-ABA0-A55FFC84FCC6}"/>
                  </a:ext>
                </a:extLst>
              </p:cNvPr>
              <p:cNvSpPr txBox="1">
                <a:spLocks noRot="1" noChangeAspect="1" noMove="1" noResize="1" noEditPoints="1" noAdjustHandles="1" noChangeArrowheads="1" noChangeShapeType="1" noTextEdit="1"/>
              </p:cNvSpPr>
              <p:nvPr/>
            </p:nvSpPr>
            <p:spPr>
              <a:xfrm>
                <a:off x="215901" y="3970865"/>
                <a:ext cx="9791700" cy="92698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B110F1-C48B-4582-80CD-B0AA1B6E1E2C}"/>
                  </a:ext>
                </a:extLst>
              </p:cNvPr>
              <p:cNvSpPr txBox="1"/>
              <p:nvPr/>
            </p:nvSpPr>
            <p:spPr>
              <a:xfrm>
                <a:off x="198970" y="5274735"/>
                <a:ext cx="9783230" cy="926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𝑦</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ea typeface="Cambria Math" panose="02040503050406030204" pitchFamily="18" charset="0"/>
                            </a:rPr>
                          </m:ctrlPr>
                        </m:accPr>
                        <m:e>
                          <m:acc>
                            <m:accPr>
                              <m:chr m:val="⃗"/>
                              <m:ctrlPr>
                                <a:rPr lang="en-US" sz="4400" i="1">
                                  <a:solidFill>
                                    <a:srgbClr val="C00000"/>
                                  </a:solidFill>
                                  <a:latin typeface="Cambria Math" panose="02040503050406030204" pitchFamily="18" charset="0"/>
                                  <a:ea typeface="Cambria Math" panose="02040503050406030204" pitchFamily="18" charset="0"/>
                                </a:rPr>
                              </m:ctrlPr>
                            </m:accPr>
                            <m:e>
                              <m:sSub>
                                <m:sSubPr>
                                  <m:ctrlPr>
                                    <a:rPr lang="en-US" sz="4400" i="1">
                                      <a:solidFill>
                                        <a:srgbClr val="C00000"/>
                                      </a:solidFill>
                                      <a:latin typeface="Cambria Math" panose="02040503050406030204" pitchFamily="18" charset="0"/>
                                      <a:ea typeface="Cambria Math" panose="02040503050406030204" pitchFamily="18" charset="0"/>
                                    </a:rPr>
                                  </m:ctrlPr>
                                </m:sSubPr>
                                <m:e>
                                  <m:r>
                                    <a:rPr lang="en-US" sz="4400" i="1">
                                      <a:solidFill>
                                        <a:srgbClr val="C00000"/>
                                      </a:solidFill>
                                      <a:latin typeface="Cambria Math" panose="02040503050406030204" pitchFamily="18" charset="0"/>
                                      <a:ea typeface="Cambria Math" panose="02040503050406030204" pitchFamily="18" charset="0"/>
                                    </a:rPr>
                                    <m:t>𝑒</m:t>
                                  </m:r>
                                </m:e>
                                <m:sub>
                                  <m:r>
                                    <a:rPr lang="en-US" sz="4400" b="0" i="1" smtClean="0">
                                      <a:solidFill>
                                        <a:srgbClr val="C00000"/>
                                      </a:solidFill>
                                      <a:latin typeface="Cambria Math" panose="02040503050406030204" pitchFamily="18" charset="0"/>
                                      <a:ea typeface="Cambria Math" panose="02040503050406030204" pitchFamily="18" charset="0"/>
                                    </a:rPr>
                                    <m:t>𝑦</m:t>
                                  </m:r>
                                </m:sub>
                              </m:sSub>
                            </m:e>
                          </m:acc>
                        </m:e>
                      </m:acc>
                      <m:r>
                        <a:rPr lang="en-US" sz="4400" i="1">
                          <a:latin typeface="Cambria Math" panose="02040503050406030204" pitchFamily="18" charset="0"/>
                        </a:rPr>
                        <m:t>=</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e>
                      </m:d>
                      <m:r>
                        <a:rPr lang="en-US" sz="4400" i="1">
                          <a:latin typeface="Cambria Math" panose="02040503050406030204" pitchFamily="18" charset="0"/>
                        </a:rPr>
                        <m:t>⋅</m:t>
                      </m:r>
                      <m:d>
                        <m:dPr>
                          <m:ctrlPr>
                            <a:rPr lang="en-US" sz="4400" i="1">
                              <a:latin typeface="Cambria Math" panose="02040503050406030204" pitchFamily="18" charset="0"/>
                            </a:rPr>
                          </m:ctrlPr>
                        </m:dPr>
                        <m:e>
                          <m:r>
                            <a:rPr lang="en-US" sz="4400" b="0" i="1" smtClean="0">
                              <a:latin typeface="Cambria Math" panose="02040503050406030204" pitchFamily="18" charset="0"/>
                            </a:rPr>
                            <m:t>2</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e>
                      </m:d>
                      <m:r>
                        <a:rPr lang="en-US" sz="4400" i="1" smtClean="0">
                          <a:latin typeface="Cambria Math" panose="02040503050406030204" pitchFamily="18" charset="0"/>
                        </a:rPr>
                        <m:t>=</m:t>
                      </m:r>
                      <m:r>
                        <a:rPr lang="en-US" sz="4400" b="0" i="1" smtClean="0">
                          <a:solidFill>
                            <a:schemeClr val="tx1"/>
                          </a:solidFill>
                          <a:latin typeface="Cambria Math" panose="02040503050406030204" pitchFamily="18" charset="0"/>
                        </a:rPr>
                        <m:t>4</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e>
                      </m:d>
                      <m:r>
                        <a:rPr lang="en-US" sz="4400" b="0" i="1" smtClean="0">
                          <a:solidFill>
                            <a:schemeClr val="tx1"/>
                          </a:solidFill>
                          <a:latin typeface="Cambria Math" panose="02040503050406030204" pitchFamily="18" charset="0"/>
                        </a:rPr>
                        <m:t>=4</m:t>
                      </m:r>
                    </m:oMath>
                  </m:oMathPara>
                </a14:m>
                <a:endParaRPr lang="en-US" sz="4400" dirty="0">
                  <a:solidFill>
                    <a:srgbClr val="7030A0"/>
                  </a:solidFill>
                </a:endParaRPr>
              </a:p>
            </p:txBody>
          </p:sp>
        </mc:Choice>
        <mc:Fallback xmlns="">
          <p:sp>
            <p:nvSpPr>
              <p:cNvPr id="25" name="TextBox 24">
                <a:extLst>
                  <a:ext uri="{FF2B5EF4-FFF2-40B4-BE49-F238E27FC236}">
                    <a16:creationId xmlns:a16="http://schemas.microsoft.com/office/drawing/2014/main" id="{21B110F1-C48B-4582-80CD-B0AA1B6E1E2C}"/>
                  </a:ext>
                </a:extLst>
              </p:cNvPr>
              <p:cNvSpPr txBox="1">
                <a:spLocks noRot="1" noChangeAspect="1" noMove="1" noResize="1" noEditPoints="1" noAdjustHandles="1" noChangeArrowheads="1" noChangeShapeType="1" noTextEdit="1"/>
              </p:cNvSpPr>
              <p:nvPr/>
            </p:nvSpPr>
            <p:spPr>
              <a:xfrm>
                <a:off x="198970" y="5274735"/>
                <a:ext cx="9783230" cy="92698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4EEA91-1F45-475C-929B-4F78C070D393}"/>
                  </a:ext>
                </a:extLst>
              </p:cNvPr>
              <p:cNvSpPr txBox="1"/>
              <p:nvPr/>
            </p:nvSpPr>
            <p:spPr>
              <a:xfrm>
                <a:off x="5956556" y="321735"/>
                <a:ext cx="2996205" cy="2056460"/>
              </a:xfrm>
              <a:prstGeom prst="rect">
                <a:avLst/>
              </a:prstGeom>
              <a:noFill/>
              <a:ln w="57150">
                <a:noFill/>
              </a:ln>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𝑥</m:t>
                                  </m:r>
                                </m:sub>
                              </m:sSub>
                            </m:e>
                          </m:acc>
                        </m:e>
                      </m:acc>
                      <m:r>
                        <a:rPr lang="en-US" sz="5400" b="0" i="1" smtClean="0">
                          <a:solidFill>
                            <a:schemeClr val="tx1"/>
                          </a:solidFill>
                          <a:latin typeface="Cambria Math" panose="02040503050406030204" pitchFamily="18" charset="0"/>
                        </a:rPr>
                        <m:t>=2</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oMath>
                  </m:oMathPara>
                </a14:m>
                <a:endParaRPr lang="en-US" sz="5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𝑦</m:t>
                                  </m:r>
                                </m:sub>
                              </m:sSub>
                            </m:e>
                          </m:acc>
                        </m:e>
                      </m:acc>
                      <m:r>
                        <a:rPr lang="en-US" sz="5400" i="1">
                          <a:latin typeface="Cambria Math" panose="02040503050406030204" pitchFamily="18" charset="0"/>
                        </a:rPr>
                        <m:t>=</m:t>
                      </m:r>
                      <m:r>
                        <a:rPr lang="en-US" sz="5400" b="0" i="1" smtClean="0">
                          <a:latin typeface="Cambria Math" panose="02040503050406030204" pitchFamily="18" charset="0"/>
                        </a:rPr>
                        <m:t>2</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oMath>
                  </m:oMathPara>
                </a14:m>
                <a:endParaRPr lang="en-CA" sz="5400" dirty="0"/>
              </a:p>
            </p:txBody>
          </p:sp>
        </mc:Choice>
        <mc:Fallback xmlns="">
          <p:sp>
            <p:nvSpPr>
              <p:cNvPr id="26" name="TextBox 25">
                <a:extLst>
                  <a:ext uri="{FF2B5EF4-FFF2-40B4-BE49-F238E27FC236}">
                    <a16:creationId xmlns:a16="http://schemas.microsoft.com/office/drawing/2014/main" id="{864EEA91-1F45-475C-929B-4F78C070D393}"/>
                  </a:ext>
                </a:extLst>
              </p:cNvPr>
              <p:cNvSpPr txBox="1">
                <a:spLocks noRot="1" noChangeAspect="1" noMove="1" noResize="1" noEditPoints="1" noAdjustHandles="1" noChangeArrowheads="1" noChangeShapeType="1" noTextEdit="1"/>
              </p:cNvSpPr>
              <p:nvPr/>
            </p:nvSpPr>
            <p:spPr>
              <a:xfrm>
                <a:off x="5956556" y="321735"/>
                <a:ext cx="2996205" cy="2056460"/>
              </a:xfrm>
              <a:prstGeom prst="rect">
                <a:avLst/>
              </a:prstGeom>
              <a:blipFill>
                <a:blip r:embed="rId12"/>
                <a:stretch>
                  <a:fillRect/>
                </a:stretch>
              </a:blipFill>
              <a:ln w="57150">
                <a:noFill/>
              </a:ln>
            </p:spPr>
            <p:txBody>
              <a:bodyPr/>
              <a:lstStyle/>
              <a:p>
                <a:r>
                  <a:rPr lang="en-CA">
                    <a:noFill/>
                  </a:rPr>
                  <a:t> </a:t>
                </a:r>
              </a:p>
            </p:txBody>
          </p:sp>
        </mc:Fallback>
      </mc:AlternateContent>
      <p:sp>
        <p:nvSpPr>
          <p:cNvPr id="2" name="Rectangle 1">
            <a:extLst>
              <a:ext uri="{FF2B5EF4-FFF2-40B4-BE49-F238E27FC236}">
                <a16:creationId xmlns:a16="http://schemas.microsoft.com/office/drawing/2014/main" id="{429B9C08-A915-4E6B-8BC2-3D4325EC7E33}"/>
              </a:ext>
            </a:extLst>
          </p:cNvPr>
          <p:cNvSpPr/>
          <p:nvPr/>
        </p:nvSpPr>
        <p:spPr>
          <a:xfrm>
            <a:off x="1899138" y="2760785"/>
            <a:ext cx="3710354"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E97CFEE4-9842-484C-A9A2-9FCBA15659C9}"/>
              </a:ext>
            </a:extLst>
          </p:cNvPr>
          <p:cNvSpPr/>
          <p:nvPr/>
        </p:nvSpPr>
        <p:spPr>
          <a:xfrm>
            <a:off x="5568461" y="2842845"/>
            <a:ext cx="2889739"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332AC0E2-8140-4E97-9DFF-D8ACF443ED90}"/>
              </a:ext>
            </a:extLst>
          </p:cNvPr>
          <p:cNvSpPr/>
          <p:nvPr/>
        </p:nvSpPr>
        <p:spPr>
          <a:xfrm>
            <a:off x="8464061" y="2766645"/>
            <a:ext cx="2889739" cy="984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3" name="Ink 2">
                <a:extLst>
                  <a:ext uri="{FF2B5EF4-FFF2-40B4-BE49-F238E27FC236}">
                    <a16:creationId xmlns:a16="http://schemas.microsoft.com/office/drawing/2014/main" id="{AA3DE6FC-FA78-4562-A343-8FB618DC833B}"/>
                  </a:ext>
                </a:extLst>
              </p14:cNvPr>
              <p14:cNvContentPartPr/>
              <p14:nvPr>
                <p:extLst>
                  <p:ext uri="{42D2F446-02D8-4167-A562-619A0277C38B}">
                    <p15:isNarration xmlns:p15="http://schemas.microsoft.com/office/powerpoint/2012/main" val="1"/>
                  </p:ext>
                </p:extLst>
              </p14:nvPr>
            </p14:nvContentPartPr>
            <p14:xfrm>
              <a:off x="6679440" y="2597760"/>
              <a:ext cx="2351520" cy="3619080"/>
            </p14:xfrm>
          </p:contentPart>
        </mc:Choice>
        <mc:Fallback xmlns="">
          <p:pic>
            <p:nvPicPr>
              <p:cNvPr id="3" name="Ink 2">
                <a:extLst>
                  <a:ext uri="{FF2B5EF4-FFF2-40B4-BE49-F238E27FC236}">
                    <a16:creationId xmlns:a16="http://schemas.microsoft.com/office/drawing/2014/main" id="{AA3DE6FC-FA78-4562-A343-8FB618DC833B}"/>
                  </a:ext>
                </a:extLst>
              </p:cNvPr>
              <p:cNvPicPr>
                <a:picLocks noGrp="1" noRot="1" noChangeAspect="1" noMove="1" noResize="1" noEditPoints="1" noAdjustHandles="1" noChangeArrowheads="1" noChangeShapeType="1"/>
              </p:cNvPicPr>
              <p:nvPr/>
            </p:nvPicPr>
            <p:blipFill>
              <a:blip r:embed="rId14"/>
              <a:stretch>
                <a:fillRect/>
              </a:stretch>
            </p:blipFill>
            <p:spPr>
              <a:xfrm>
                <a:off x="6670080" y="2588400"/>
                <a:ext cx="2370240" cy="3637800"/>
              </a:xfrm>
              <a:prstGeom prst="rect">
                <a:avLst/>
              </a:prstGeom>
            </p:spPr>
          </p:pic>
        </mc:Fallback>
      </mc:AlternateContent>
    </p:spTree>
    <p:custDataLst>
      <p:tags r:id="rId1"/>
    </p:custDataLst>
    <p:extLst>
      <p:ext uri="{BB962C8B-B14F-4D97-AF65-F5344CB8AC3E}">
        <p14:creationId xmlns:p14="http://schemas.microsoft.com/office/powerpoint/2010/main" val="1542321195"/>
      </p:ext>
    </p:extLst>
  </p:cSld>
  <p:clrMapOvr>
    <a:masterClrMapping/>
  </p:clrMapOvr>
  <mc:AlternateContent xmlns:mc="http://schemas.openxmlformats.org/markup-compatibility/2006" xmlns:p14="http://schemas.microsoft.com/office/powerpoint/2010/main">
    <mc:Choice Requires="p14">
      <p:transition spd="slow" p14:dur="2000" advTm="51940"/>
    </mc:Choice>
    <mc:Fallback xmlns="">
      <p:transition spd="slow" advTm="5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5" grpId="0"/>
      <p:bldP spid="26" grpId="0"/>
      <p:bldP spid="2" grpId="0" animBg="1"/>
      <p:bldP spid="20"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3|10.1"/>
</p:tagLst>
</file>

<file path=ppt/tags/tag10.xml><?xml version="1.0" encoding="utf-8"?>
<p:tagLst xmlns:a="http://schemas.openxmlformats.org/drawingml/2006/main" xmlns:r="http://schemas.openxmlformats.org/officeDocument/2006/relationships" xmlns:p="http://schemas.openxmlformats.org/presentationml/2006/main">
  <p:tag name="TIMING" val="|1.6|1.2|1.4|8.2|18.2"/>
</p:tagLst>
</file>

<file path=ppt/tags/tag11.xml><?xml version="1.0" encoding="utf-8"?>
<p:tagLst xmlns:a="http://schemas.openxmlformats.org/drawingml/2006/main" xmlns:r="http://schemas.openxmlformats.org/officeDocument/2006/relationships" xmlns:p="http://schemas.openxmlformats.org/presentationml/2006/main">
  <p:tag name="TIMING" val="|0.8|10.8|2.2|2.5|2.9"/>
</p:tagLst>
</file>

<file path=ppt/tags/tag12.xml><?xml version="1.0" encoding="utf-8"?>
<p:tagLst xmlns:a="http://schemas.openxmlformats.org/drawingml/2006/main" xmlns:r="http://schemas.openxmlformats.org/officeDocument/2006/relationships" xmlns:p="http://schemas.openxmlformats.org/presentationml/2006/main">
  <p:tag name="TIMING" val="|7.9|9.3|8.6|10.5|4.8|4.5|5.5|2.2"/>
</p:tagLst>
</file>

<file path=ppt/tags/tag13.xml><?xml version="1.0" encoding="utf-8"?>
<p:tagLst xmlns:a="http://schemas.openxmlformats.org/drawingml/2006/main" xmlns:r="http://schemas.openxmlformats.org/officeDocument/2006/relationships" xmlns:p="http://schemas.openxmlformats.org/presentationml/2006/main">
  <p:tag name="TIMING" val="|2.7|1.5|3|1.7|11.1"/>
</p:tagLst>
</file>

<file path=ppt/tags/tag14.xml><?xml version="1.0" encoding="utf-8"?>
<p:tagLst xmlns:a="http://schemas.openxmlformats.org/drawingml/2006/main" xmlns:r="http://schemas.openxmlformats.org/officeDocument/2006/relationships" xmlns:p="http://schemas.openxmlformats.org/presentationml/2006/main">
  <p:tag name="TIMING" val="|0.8|10|1.3|1"/>
</p:tagLst>
</file>

<file path=ppt/tags/tag15.xml><?xml version="1.0" encoding="utf-8"?>
<p:tagLst xmlns:a="http://schemas.openxmlformats.org/drawingml/2006/main" xmlns:r="http://schemas.openxmlformats.org/officeDocument/2006/relationships" xmlns:p="http://schemas.openxmlformats.org/presentationml/2006/main">
  <p:tag name="TIMING" val="|4.9|4|2.7|3.6|3.6|14.9|15.4|10.5"/>
</p:tagLst>
</file>

<file path=ppt/tags/tag16.xml><?xml version="1.0" encoding="utf-8"?>
<p:tagLst xmlns:a="http://schemas.openxmlformats.org/drawingml/2006/main" xmlns:r="http://schemas.openxmlformats.org/officeDocument/2006/relationships" xmlns:p="http://schemas.openxmlformats.org/presentationml/2006/main">
  <p:tag name="TIMING" val="|9.3|10.9|2.3"/>
</p:tagLst>
</file>

<file path=ppt/tags/tag17.xml><?xml version="1.0" encoding="utf-8"?>
<p:tagLst xmlns:a="http://schemas.openxmlformats.org/drawingml/2006/main" xmlns:r="http://schemas.openxmlformats.org/officeDocument/2006/relationships" xmlns:p="http://schemas.openxmlformats.org/presentationml/2006/main">
  <p:tag name="TIMING" val="|0.8|1.7|6.4|2.2"/>
</p:tagLst>
</file>

<file path=ppt/tags/tag18.xml><?xml version="1.0" encoding="utf-8"?>
<p:tagLst xmlns:a="http://schemas.openxmlformats.org/drawingml/2006/main" xmlns:r="http://schemas.openxmlformats.org/officeDocument/2006/relationships" xmlns:p="http://schemas.openxmlformats.org/presentationml/2006/main">
  <p:tag name="TIMING" val="|6.2|2.3|2.9|8.4|3.5"/>
</p:tagLst>
</file>

<file path=ppt/tags/tag19.xml><?xml version="1.0" encoding="utf-8"?>
<p:tagLst xmlns:a="http://schemas.openxmlformats.org/drawingml/2006/main" xmlns:r="http://schemas.openxmlformats.org/officeDocument/2006/relationships" xmlns:p="http://schemas.openxmlformats.org/presentationml/2006/main">
  <p:tag name="TIMING" val="|6.7|4.7|2|8.9"/>
</p:tagLst>
</file>

<file path=ppt/tags/tag2.xml><?xml version="1.0" encoding="utf-8"?>
<p:tagLst xmlns:a="http://schemas.openxmlformats.org/drawingml/2006/main" xmlns:r="http://schemas.openxmlformats.org/officeDocument/2006/relationships" xmlns:p="http://schemas.openxmlformats.org/presentationml/2006/main">
  <p:tag name="TIMING" val="|7.7|0.9|4.6|7|2.1"/>
</p:tagLst>
</file>

<file path=ppt/tags/tag20.xml><?xml version="1.0" encoding="utf-8"?>
<p:tagLst xmlns:a="http://schemas.openxmlformats.org/drawingml/2006/main" xmlns:r="http://schemas.openxmlformats.org/officeDocument/2006/relationships" xmlns:p="http://schemas.openxmlformats.org/presentationml/2006/main">
  <p:tag name="TIMING" val="|3|2.6|3.3|4.3"/>
</p:tagLst>
</file>

<file path=ppt/tags/tag21.xml><?xml version="1.0" encoding="utf-8"?>
<p:tagLst xmlns:a="http://schemas.openxmlformats.org/drawingml/2006/main" xmlns:r="http://schemas.openxmlformats.org/officeDocument/2006/relationships" xmlns:p="http://schemas.openxmlformats.org/presentationml/2006/main">
  <p:tag name="TIMING" val="|1.6|9.9|8.3|25.5"/>
</p:tagLst>
</file>

<file path=ppt/tags/tag22.xml><?xml version="1.0" encoding="utf-8"?>
<p:tagLst xmlns:a="http://schemas.openxmlformats.org/drawingml/2006/main" xmlns:r="http://schemas.openxmlformats.org/officeDocument/2006/relationships" xmlns:p="http://schemas.openxmlformats.org/presentationml/2006/main">
  <p:tag name="TIMING" val="|2.5|6.2"/>
</p:tagLst>
</file>

<file path=ppt/tags/tag23.xml><?xml version="1.0" encoding="utf-8"?>
<p:tagLst xmlns:a="http://schemas.openxmlformats.org/drawingml/2006/main" xmlns:r="http://schemas.openxmlformats.org/officeDocument/2006/relationships" xmlns:p="http://schemas.openxmlformats.org/presentationml/2006/main">
  <p:tag name="TIMING" val="|1.4|5.4|8.4|3.3|11.1|19.3|1"/>
</p:tagLst>
</file>

<file path=ppt/tags/tag24.xml><?xml version="1.0" encoding="utf-8"?>
<p:tagLst xmlns:a="http://schemas.openxmlformats.org/drawingml/2006/main" xmlns:r="http://schemas.openxmlformats.org/officeDocument/2006/relationships" xmlns:p="http://schemas.openxmlformats.org/presentationml/2006/main">
  <p:tag name="TIMING" val="|21"/>
</p:tagLst>
</file>

<file path=ppt/tags/tag25.xml><?xml version="1.0" encoding="utf-8"?>
<p:tagLst xmlns:a="http://schemas.openxmlformats.org/drawingml/2006/main" xmlns:r="http://schemas.openxmlformats.org/officeDocument/2006/relationships" xmlns:p="http://schemas.openxmlformats.org/presentationml/2006/main">
  <p:tag name="TIMING" val="|0.6|0.8|4.7|29.7|1.2|6.7"/>
</p:tagLst>
</file>

<file path=ppt/tags/tag26.xml><?xml version="1.0" encoding="utf-8"?>
<p:tagLst xmlns:a="http://schemas.openxmlformats.org/drawingml/2006/main" xmlns:r="http://schemas.openxmlformats.org/officeDocument/2006/relationships" xmlns:p="http://schemas.openxmlformats.org/presentationml/2006/main">
  <p:tag name="TIMING" val="|45|15.6"/>
</p:tagLst>
</file>

<file path=ppt/tags/tag27.xml><?xml version="1.0" encoding="utf-8"?>
<p:tagLst xmlns:a="http://schemas.openxmlformats.org/drawingml/2006/main" xmlns:r="http://schemas.openxmlformats.org/officeDocument/2006/relationships" xmlns:p="http://schemas.openxmlformats.org/presentationml/2006/main">
  <p:tag name="TIMING" val="|1.6|2.2|2.1|2|2.8|8.1"/>
</p:tagLst>
</file>

<file path=ppt/tags/tag28.xml><?xml version="1.0" encoding="utf-8"?>
<p:tagLst xmlns:a="http://schemas.openxmlformats.org/drawingml/2006/main" xmlns:r="http://schemas.openxmlformats.org/officeDocument/2006/relationships" xmlns:p="http://schemas.openxmlformats.org/presentationml/2006/main">
  <p:tag name="TIMING" val="|6.2|2.3|2.9|8.4|3.5"/>
</p:tagLst>
</file>

<file path=ppt/tags/tag29.xml><?xml version="1.0" encoding="utf-8"?>
<p:tagLst xmlns:a="http://schemas.openxmlformats.org/drawingml/2006/main" xmlns:r="http://schemas.openxmlformats.org/officeDocument/2006/relationships" xmlns:p="http://schemas.openxmlformats.org/presentationml/2006/main">
  <p:tag name="TIMING" val="|17.2"/>
</p:tagLst>
</file>

<file path=ppt/tags/tag3.xml><?xml version="1.0" encoding="utf-8"?>
<p:tagLst xmlns:a="http://schemas.openxmlformats.org/drawingml/2006/main" xmlns:r="http://schemas.openxmlformats.org/officeDocument/2006/relationships" xmlns:p="http://schemas.openxmlformats.org/presentationml/2006/main">
  <p:tag name="TIMING" val="|7.7|2.2|9.1"/>
</p:tagLst>
</file>

<file path=ppt/tags/tag30.xml><?xml version="1.0" encoding="utf-8"?>
<p:tagLst xmlns:a="http://schemas.openxmlformats.org/drawingml/2006/main" xmlns:r="http://schemas.openxmlformats.org/officeDocument/2006/relationships" xmlns:p="http://schemas.openxmlformats.org/presentationml/2006/main">
  <p:tag name="TIMING" val="|1.6|2.1|2.4|2.4|2.3|1.8|1.6|1.3"/>
</p:tagLst>
</file>

<file path=ppt/tags/tag31.xml><?xml version="1.0" encoding="utf-8"?>
<p:tagLst xmlns:a="http://schemas.openxmlformats.org/drawingml/2006/main" xmlns:r="http://schemas.openxmlformats.org/officeDocument/2006/relationships" xmlns:p="http://schemas.openxmlformats.org/presentationml/2006/main">
  <p:tag name="TIMING" val="|6.2|2.3|2.9|8.4|3.5"/>
</p:tagLst>
</file>

<file path=ppt/tags/tag32.xml><?xml version="1.0" encoding="utf-8"?>
<p:tagLst xmlns:a="http://schemas.openxmlformats.org/drawingml/2006/main" xmlns:r="http://schemas.openxmlformats.org/officeDocument/2006/relationships" xmlns:p="http://schemas.openxmlformats.org/presentationml/2006/main">
  <p:tag name="TIMING" val="|1.6|2.2|2.1|2|2.8|8.1"/>
</p:tagLst>
</file>

<file path=ppt/tags/tag4.xml><?xml version="1.0" encoding="utf-8"?>
<p:tagLst xmlns:a="http://schemas.openxmlformats.org/drawingml/2006/main" xmlns:r="http://schemas.openxmlformats.org/officeDocument/2006/relationships" xmlns:p="http://schemas.openxmlformats.org/presentationml/2006/main">
  <p:tag name="TIMING" val="|1.7|0.7|3.1|5.1|6.2|8.5|9.2|1.8|2.7"/>
</p:tagLst>
</file>

<file path=ppt/tags/tag5.xml><?xml version="1.0" encoding="utf-8"?>
<p:tagLst xmlns:a="http://schemas.openxmlformats.org/drawingml/2006/main" xmlns:r="http://schemas.openxmlformats.org/officeDocument/2006/relationships" xmlns:p="http://schemas.openxmlformats.org/presentationml/2006/main">
  <p:tag name="TIMING" val="|0.8|7.6|4.9|8.1|4.2|3.9|3.1|7.7|2.4|5.3|3.5|0.3|0.3"/>
</p:tagLst>
</file>

<file path=ppt/tags/tag6.xml><?xml version="1.0" encoding="utf-8"?>
<p:tagLst xmlns:a="http://schemas.openxmlformats.org/drawingml/2006/main" xmlns:r="http://schemas.openxmlformats.org/officeDocument/2006/relationships" xmlns:p="http://schemas.openxmlformats.org/presentationml/2006/main">
  <p:tag name="TIMING" val="|1.2|2.4"/>
</p:tagLst>
</file>

<file path=ppt/tags/tag7.xml><?xml version="1.0" encoding="utf-8"?>
<p:tagLst xmlns:a="http://schemas.openxmlformats.org/drawingml/2006/main" xmlns:r="http://schemas.openxmlformats.org/officeDocument/2006/relationships" xmlns:p="http://schemas.openxmlformats.org/presentationml/2006/main">
  <p:tag name="TIMING" val="|2.4|9.6|16.2|6.1|4.6|13.8|20.9|4.4"/>
</p:tagLst>
</file>

<file path=ppt/tags/tag8.xml><?xml version="1.0" encoding="utf-8"?>
<p:tagLst xmlns:a="http://schemas.openxmlformats.org/drawingml/2006/main" xmlns:r="http://schemas.openxmlformats.org/officeDocument/2006/relationships" xmlns:p="http://schemas.openxmlformats.org/presentationml/2006/main">
  <p:tag name="TIMING" val="|0.8|8.6|3.2|1.8"/>
</p:tagLst>
</file>

<file path=ppt/tags/tag9.xml><?xml version="1.0" encoding="utf-8"?>
<p:tagLst xmlns:a="http://schemas.openxmlformats.org/drawingml/2006/main" xmlns:r="http://schemas.openxmlformats.org/officeDocument/2006/relationships" xmlns:p="http://schemas.openxmlformats.org/presentationml/2006/main">
  <p:tag name="TIMING" val="|6.6|5.5|5.3|2.2|5.9|8.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2536</TotalTime>
  <Words>4670</Words>
  <Application>Microsoft Office PowerPoint</Application>
  <PresentationFormat>Widescreen</PresentationFormat>
  <Paragraphs>413</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Relativity 103: Galilean Relativity</vt:lpstr>
      <vt:lpstr>Metric = measure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34</cp:revision>
  <dcterms:created xsi:type="dcterms:W3CDTF">2020-04-22T02:19:13Z</dcterms:created>
  <dcterms:modified xsi:type="dcterms:W3CDTF">2022-09-12T06:27:20Z</dcterms:modified>
</cp:coreProperties>
</file>